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4"/>
  </p:notesMasterIdLst>
  <p:handoutMasterIdLst>
    <p:handoutMasterId r:id="rId75"/>
  </p:handoutMasterIdLst>
  <p:sldIdLst>
    <p:sldId id="256" r:id="rId2"/>
    <p:sldId id="259" r:id="rId3"/>
    <p:sldId id="715" r:id="rId4"/>
    <p:sldId id="722" r:id="rId5"/>
    <p:sldId id="647" r:id="rId6"/>
    <p:sldId id="717" r:id="rId7"/>
    <p:sldId id="718" r:id="rId8"/>
    <p:sldId id="719" r:id="rId9"/>
    <p:sldId id="720" r:id="rId10"/>
    <p:sldId id="721" r:id="rId11"/>
    <p:sldId id="723" r:id="rId12"/>
    <p:sldId id="724" r:id="rId13"/>
    <p:sldId id="725" r:id="rId14"/>
    <p:sldId id="726" r:id="rId15"/>
    <p:sldId id="727" r:id="rId16"/>
    <p:sldId id="728" r:id="rId17"/>
    <p:sldId id="729" r:id="rId18"/>
    <p:sldId id="730" r:id="rId19"/>
    <p:sldId id="731" r:id="rId20"/>
    <p:sldId id="732" r:id="rId21"/>
    <p:sldId id="733" r:id="rId22"/>
    <p:sldId id="734" r:id="rId23"/>
    <p:sldId id="735" r:id="rId24"/>
    <p:sldId id="736" r:id="rId25"/>
    <p:sldId id="737" r:id="rId26"/>
    <p:sldId id="738" r:id="rId27"/>
    <p:sldId id="739" r:id="rId28"/>
    <p:sldId id="740" r:id="rId29"/>
    <p:sldId id="741" r:id="rId30"/>
    <p:sldId id="742" r:id="rId31"/>
    <p:sldId id="743" r:id="rId32"/>
    <p:sldId id="744" r:id="rId33"/>
    <p:sldId id="745" r:id="rId34"/>
    <p:sldId id="746" r:id="rId35"/>
    <p:sldId id="747" r:id="rId36"/>
    <p:sldId id="748" r:id="rId37"/>
    <p:sldId id="749" r:id="rId38"/>
    <p:sldId id="751" r:id="rId39"/>
    <p:sldId id="785" r:id="rId40"/>
    <p:sldId id="752" r:id="rId41"/>
    <p:sldId id="753" r:id="rId42"/>
    <p:sldId id="757" r:id="rId43"/>
    <p:sldId id="758" r:id="rId44"/>
    <p:sldId id="764" r:id="rId45"/>
    <p:sldId id="786" r:id="rId46"/>
    <p:sldId id="784" r:id="rId47"/>
    <p:sldId id="767" r:id="rId48"/>
    <p:sldId id="768" r:id="rId49"/>
    <p:sldId id="769" r:id="rId50"/>
    <p:sldId id="770" r:id="rId51"/>
    <p:sldId id="771" r:id="rId52"/>
    <p:sldId id="772" r:id="rId53"/>
    <p:sldId id="773" r:id="rId54"/>
    <p:sldId id="774" r:id="rId55"/>
    <p:sldId id="776" r:id="rId56"/>
    <p:sldId id="777" r:id="rId57"/>
    <p:sldId id="778" r:id="rId58"/>
    <p:sldId id="779" r:id="rId59"/>
    <p:sldId id="787" r:id="rId60"/>
    <p:sldId id="781" r:id="rId61"/>
    <p:sldId id="788" r:id="rId62"/>
    <p:sldId id="789" r:id="rId63"/>
    <p:sldId id="790" r:id="rId64"/>
    <p:sldId id="791" r:id="rId65"/>
    <p:sldId id="792" r:id="rId66"/>
    <p:sldId id="793" r:id="rId67"/>
    <p:sldId id="794" r:id="rId68"/>
    <p:sldId id="795" r:id="rId69"/>
    <p:sldId id="796" r:id="rId70"/>
    <p:sldId id="797" r:id="rId71"/>
    <p:sldId id="798" r:id="rId72"/>
    <p:sldId id="512" r:id="rId73"/>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 id="1" name="Anh Hieu" initials="AH" lastIdx="1" clrIdx="1">
    <p:extLst>
      <p:ext uri="{19B8F6BF-5375-455C-9EA6-DF929625EA0E}">
        <p15:presenceInfo xmlns:p15="http://schemas.microsoft.com/office/powerpoint/2012/main" userId="fbec7040f895020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93E2"/>
    <a:srgbClr val="2A65AC"/>
    <a:srgbClr val="23538D"/>
    <a:srgbClr val="1E497C"/>
    <a:srgbClr val="4979B3"/>
    <a:srgbClr val="00FF00"/>
    <a:srgbClr val="0000FF"/>
    <a:srgbClr val="0A01C3"/>
    <a:srgbClr val="FF00FF"/>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816" autoAdjust="0"/>
  </p:normalViewPr>
  <p:slideViewPr>
    <p:cSldViewPr snapToGrid="0">
      <p:cViewPr varScale="1">
        <p:scale>
          <a:sx n="64" d="100"/>
          <a:sy n="64" d="100"/>
        </p:scale>
        <p:origin x="656" y="4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27.12.2022</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jpeg>
</file>

<file path=ppt/media/image82.jpeg>
</file>

<file path=ppt/media/image83.jpeg>
</file>

<file path=ppt/media/image84.jpeg>
</file>

<file path=ppt/media/image85.jpeg>
</file>

<file path=ppt/media/image9.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27.12.2022</a:t>
            </a:fld>
            <a:endParaRPr lang="ru-R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sec.gov/edgar.shtml"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www.businesswire.com/portal/site/home/" TargetMode="External"/><Relationship Id="rId4" Type="http://schemas.openxmlformats.org/officeDocument/2006/relationships/hyperlink" Target="https://www.lexisnexis.com/"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u-RU"/>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676179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24252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55979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13452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61807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6402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03912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43842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5011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582462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99648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909111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42315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832330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0671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4254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22274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91F8C0C-5812-497D-B352-B5908CC200C0}" type="slidenum">
              <a:rPr lang="ru-RU" smtClean="0"/>
              <a:t>6</a:t>
            </a:fld>
            <a:endParaRPr lang="ru-RU"/>
          </a:p>
        </p:txBody>
      </p:sp>
    </p:spTree>
    <p:extLst>
      <p:ext uri="{BB962C8B-B14F-4D97-AF65-F5344CB8AC3E}">
        <p14:creationId xmlns:p14="http://schemas.microsoft.com/office/powerpoint/2010/main" val="1996537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err="1"/>
              <a:t>Những</a:t>
            </a:r>
            <a:r>
              <a:rPr lang="en-US"/>
              <a:t> </a:t>
            </a:r>
            <a:r>
              <a:rPr lang="en-US" err="1"/>
              <a:t>thông</a:t>
            </a:r>
            <a:r>
              <a:rPr lang="en-US"/>
              <a:t> tin </a:t>
            </a:r>
            <a:r>
              <a:rPr lang="en-US" err="1"/>
              <a:t>trả</a:t>
            </a:r>
            <a:r>
              <a:rPr lang="en-US"/>
              <a:t> </a:t>
            </a:r>
            <a:r>
              <a:rPr lang="en-US" err="1"/>
              <a:t>lời</a:t>
            </a:r>
            <a:r>
              <a:rPr lang="en-US"/>
              <a:t> </a:t>
            </a:r>
            <a:r>
              <a:rPr lang="en-US" err="1"/>
              <a:t>cho</a:t>
            </a:r>
            <a:r>
              <a:rPr lang="en-US"/>
              <a:t> </a:t>
            </a:r>
            <a:r>
              <a:rPr lang="en-US" err="1"/>
              <a:t>câu</a:t>
            </a:r>
            <a:r>
              <a:rPr lang="en-US"/>
              <a:t> </a:t>
            </a:r>
            <a:r>
              <a:rPr lang="en-US" err="1"/>
              <a:t>hỏi</a:t>
            </a:r>
            <a:r>
              <a:rPr lang="en-US"/>
              <a:t> </a:t>
            </a:r>
            <a:r>
              <a:rPr lang="en-US" err="1"/>
              <a:t>này</a:t>
            </a:r>
            <a:r>
              <a:rPr lang="en-US"/>
              <a:t> </a:t>
            </a:r>
            <a:r>
              <a:rPr lang="en-US" err="1"/>
              <a:t>giúp</a:t>
            </a:r>
            <a:r>
              <a:rPr lang="en-US"/>
              <a:t> </a:t>
            </a:r>
            <a:r>
              <a:rPr lang="en-US" err="1"/>
              <a:t>chúng</a:t>
            </a:r>
            <a:r>
              <a:rPr lang="en-US"/>
              <a:t> ta </a:t>
            </a:r>
            <a:r>
              <a:rPr lang="en-US" err="1"/>
              <a:t>cải</a:t>
            </a:r>
            <a:r>
              <a:rPr lang="en-US"/>
              <a:t> </a:t>
            </a:r>
            <a:r>
              <a:rPr lang="en-US" err="1"/>
              <a:t>thiện</a:t>
            </a:r>
            <a:r>
              <a:rPr lang="en-US"/>
              <a:t> </a:t>
            </a:r>
            <a:r>
              <a:rPr lang="en-US" err="1"/>
              <a:t>hiệu</a:t>
            </a:r>
            <a:r>
              <a:rPr lang="en-US"/>
              <a:t> </a:t>
            </a:r>
            <a:r>
              <a:rPr lang="en-US" err="1"/>
              <a:t>năng</a:t>
            </a:r>
            <a:r>
              <a:rPr lang="en-US"/>
              <a:t> </a:t>
            </a:r>
            <a:r>
              <a:rPr lang="en-US" err="1"/>
              <a:t>công</a:t>
            </a:r>
            <a:r>
              <a:rPr lang="en-US"/>
              <a:t> ty </a:t>
            </a:r>
            <a:r>
              <a:rPr lang="en-US" err="1"/>
              <a:t>bản</a:t>
            </a:r>
            <a:r>
              <a:rPr lang="en-US"/>
              <a:t> </a:t>
            </a:r>
            <a:r>
              <a:rPr lang="en-US" err="1"/>
              <a:t>thân</a:t>
            </a:r>
            <a:r>
              <a:rPr lang="en-US"/>
              <a:t>, </a:t>
            </a:r>
            <a:r>
              <a:rPr lang="en-US" err="1"/>
              <a:t>tăng</a:t>
            </a:r>
            <a:r>
              <a:rPr lang="en-US"/>
              <a:t> </a:t>
            </a:r>
            <a:r>
              <a:rPr lang="en-US" err="1"/>
              <a:t>lợi</a:t>
            </a:r>
            <a:r>
              <a:rPr lang="en-US"/>
              <a:t> </a:t>
            </a:r>
            <a:r>
              <a:rPr lang="en-US" err="1"/>
              <a:t>nhuận</a:t>
            </a:r>
            <a:r>
              <a:rPr lang="en-US"/>
              <a:t>, </a:t>
            </a:r>
            <a:r>
              <a:rPr lang="en-US" err="1"/>
              <a:t>bằng</a:t>
            </a:r>
            <a:r>
              <a:rPr lang="en-US"/>
              <a:t> </a:t>
            </a:r>
            <a:r>
              <a:rPr lang="en-US" err="1"/>
              <a:t>cách</a:t>
            </a:r>
            <a:r>
              <a:rPr lang="en-US"/>
              <a:t> </a:t>
            </a:r>
            <a:r>
              <a:rPr lang="en-US" err="1"/>
              <a:t>bắt</a:t>
            </a:r>
            <a:r>
              <a:rPr lang="en-US"/>
              <a:t> </a:t>
            </a:r>
            <a:r>
              <a:rPr lang="en-US" err="1"/>
              <a:t>chước</a:t>
            </a:r>
            <a:r>
              <a:rPr lang="en-US"/>
              <a:t> </a:t>
            </a:r>
            <a:r>
              <a:rPr lang="en-US" err="1"/>
              <a:t>sự</a:t>
            </a:r>
            <a:r>
              <a:rPr lang="en-US"/>
              <a:t> </a:t>
            </a:r>
            <a:r>
              <a:rPr lang="en-US" err="1"/>
              <a:t>tăng</a:t>
            </a:r>
            <a:r>
              <a:rPr lang="en-US"/>
              <a:t> </a:t>
            </a:r>
            <a:r>
              <a:rPr lang="en-US" err="1"/>
              <a:t>trưởng</a:t>
            </a:r>
            <a:r>
              <a:rPr lang="en-US"/>
              <a:t> </a:t>
            </a:r>
            <a:r>
              <a:rPr lang="en-US" err="1"/>
              <a:t>của</a:t>
            </a:r>
            <a:r>
              <a:rPr lang="en-US"/>
              <a:t> </a:t>
            </a:r>
            <a:r>
              <a:rPr lang="en-US" err="1"/>
              <a:t>các</a:t>
            </a:r>
            <a:r>
              <a:rPr lang="en-US"/>
              <a:t> </a:t>
            </a:r>
            <a:r>
              <a:rPr lang="en-US" err="1"/>
              <a:t>công</a:t>
            </a:r>
            <a:r>
              <a:rPr lang="en-US"/>
              <a:t> ty </a:t>
            </a:r>
            <a:r>
              <a:rPr lang="en-US" err="1"/>
              <a:t>khác</a:t>
            </a:r>
            <a:r>
              <a:rPr lang="en-US"/>
              <a:t>.</a:t>
            </a:r>
          </a:p>
          <a:p>
            <a:pPr lvl="1"/>
            <a:r>
              <a:rPr lang="en-US">
                <a:hlinkClick r:id="rId3"/>
              </a:rPr>
              <a:t>https://www.sec.gov/edgar.shtml</a:t>
            </a:r>
            <a:endParaRPr lang="en-US"/>
          </a:p>
          <a:p>
            <a:pPr lvl="1"/>
            <a:r>
              <a:rPr lang="en-US"/>
              <a:t>Ta </a:t>
            </a:r>
            <a:r>
              <a:rPr lang="en-US" err="1"/>
              <a:t>có</a:t>
            </a:r>
            <a:r>
              <a:rPr lang="en-US"/>
              <a:t> </a:t>
            </a:r>
            <a:r>
              <a:rPr lang="en-US" err="1"/>
              <a:t>thể</a:t>
            </a:r>
            <a:r>
              <a:rPr lang="en-US"/>
              <a:t> </a:t>
            </a:r>
            <a:r>
              <a:rPr lang="en-US" err="1"/>
              <a:t>tìm</a:t>
            </a:r>
            <a:r>
              <a:rPr lang="en-US"/>
              <a:t> </a:t>
            </a:r>
            <a:r>
              <a:rPr lang="en-US" err="1"/>
              <a:t>được</a:t>
            </a:r>
            <a:r>
              <a:rPr lang="en-US"/>
              <a:t> </a:t>
            </a:r>
            <a:r>
              <a:rPr lang="en-US" err="1"/>
              <a:t>các</a:t>
            </a:r>
            <a:r>
              <a:rPr lang="en-US"/>
              <a:t> </a:t>
            </a:r>
            <a:r>
              <a:rPr lang="en-US" err="1"/>
              <a:t>văn</a:t>
            </a:r>
            <a:r>
              <a:rPr lang="en-US"/>
              <a:t> </a:t>
            </a:r>
            <a:r>
              <a:rPr lang="en-US" err="1"/>
              <a:t>bản</a:t>
            </a:r>
            <a:r>
              <a:rPr lang="en-US"/>
              <a:t> </a:t>
            </a:r>
            <a:r>
              <a:rPr lang="en-US" err="1"/>
              <a:t>báo</a:t>
            </a:r>
            <a:r>
              <a:rPr lang="en-US"/>
              <a:t> </a:t>
            </a:r>
            <a:r>
              <a:rPr lang="en-US" err="1"/>
              <a:t>cáo</a:t>
            </a:r>
            <a:r>
              <a:rPr lang="en-US"/>
              <a:t>, </a:t>
            </a:r>
            <a:r>
              <a:rPr lang="en-US" err="1"/>
              <a:t>hồ</a:t>
            </a:r>
            <a:r>
              <a:rPr lang="en-US"/>
              <a:t> </a:t>
            </a:r>
            <a:r>
              <a:rPr lang="en-US" err="1"/>
              <a:t>sơ</a:t>
            </a:r>
            <a:r>
              <a:rPr lang="en-US"/>
              <a:t> </a:t>
            </a:r>
            <a:r>
              <a:rPr lang="en-US" err="1"/>
              <a:t>công</a:t>
            </a:r>
            <a:r>
              <a:rPr lang="en-US"/>
              <a:t> ty, </a:t>
            </a:r>
            <a:r>
              <a:rPr lang="en-US" err="1"/>
              <a:t>các</a:t>
            </a:r>
            <a:r>
              <a:rPr lang="en-US"/>
              <a:t> </a:t>
            </a:r>
            <a:r>
              <a:rPr lang="en-US" err="1"/>
              <a:t>biểu</a:t>
            </a:r>
            <a:r>
              <a:rPr lang="en-US"/>
              <a:t> </a:t>
            </a:r>
            <a:r>
              <a:rPr lang="en-US" err="1"/>
              <a:t>mẫu</a:t>
            </a:r>
            <a:r>
              <a:rPr lang="en-US"/>
              <a:t> </a:t>
            </a:r>
            <a:r>
              <a:rPr lang="en-US" err="1"/>
              <a:t>điền</a:t>
            </a:r>
            <a:r>
              <a:rPr lang="en-US"/>
              <a:t> </a:t>
            </a:r>
            <a:r>
              <a:rPr lang="en-US" err="1"/>
              <a:t>sẵn</a:t>
            </a:r>
            <a:r>
              <a:rPr lang="en-US"/>
              <a:t> </a:t>
            </a:r>
            <a:r>
              <a:rPr lang="en-US" err="1"/>
              <a:t>mà</a:t>
            </a:r>
            <a:r>
              <a:rPr lang="en-US"/>
              <a:t> </a:t>
            </a:r>
            <a:r>
              <a:rPr lang="en-US" err="1"/>
              <a:t>công</a:t>
            </a:r>
            <a:r>
              <a:rPr lang="en-US"/>
              <a:t> ty </a:t>
            </a:r>
            <a:r>
              <a:rPr lang="en-US" err="1"/>
              <a:t>đã</a:t>
            </a:r>
            <a:r>
              <a:rPr lang="en-US"/>
              <a:t> </a:t>
            </a:r>
            <a:r>
              <a:rPr lang="en-US" err="1"/>
              <a:t>nộp</a:t>
            </a:r>
            <a:r>
              <a:rPr lang="en-US"/>
              <a:t> </a:t>
            </a:r>
            <a:r>
              <a:rPr lang="en-US" err="1"/>
              <a:t>cho</a:t>
            </a:r>
            <a:r>
              <a:rPr lang="en-US"/>
              <a:t> </a:t>
            </a:r>
            <a:r>
              <a:rPr lang="en-US" err="1"/>
              <a:t>chính</a:t>
            </a:r>
            <a:r>
              <a:rPr lang="en-US"/>
              <a:t> </a:t>
            </a:r>
            <a:r>
              <a:rPr lang="en-US" err="1"/>
              <a:t>phủ</a:t>
            </a:r>
            <a:r>
              <a:rPr lang="en-US"/>
              <a:t> </a:t>
            </a:r>
            <a:r>
              <a:rPr lang="en-US" err="1"/>
              <a:t>mỹ</a:t>
            </a:r>
            <a:r>
              <a:rPr lang="en-US"/>
              <a:t> </a:t>
            </a:r>
            <a:r>
              <a:rPr lang="en-US" err="1"/>
              <a:t>theo</a:t>
            </a:r>
            <a:r>
              <a:rPr lang="en-US"/>
              <a:t> </a:t>
            </a:r>
            <a:r>
              <a:rPr lang="en-US" err="1"/>
              <a:t>luật</a:t>
            </a:r>
            <a:r>
              <a:rPr lang="en-US"/>
              <a:t> </a:t>
            </a:r>
            <a:r>
              <a:rPr lang="en-US" err="1"/>
              <a:t>mỹ</a:t>
            </a:r>
            <a:r>
              <a:rPr lang="en-US"/>
              <a:t>.</a:t>
            </a:r>
          </a:p>
          <a:p>
            <a:r>
              <a:rPr lang="en-US">
                <a:hlinkClick r:id="rId4"/>
              </a:rPr>
              <a:t>https://www.lexisnexis.com</a:t>
            </a:r>
            <a:endParaRPr lang="en-US"/>
          </a:p>
          <a:p>
            <a:r>
              <a:rPr lang="en-US" err="1"/>
              <a:t>Đây</a:t>
            </a:r>
            <a:r>
              <a:rPr lang="en-US"/>
              <a:t> </a:t>
            </a:r>
            <a:r>
              <a:rPr lang="en-US" err="1"/>
              <a:t>là</a:t>
            </a:r>
            <a:r>
              <a:rPr lang="en-US"/>
              <a:t> </a:t>
            </a:r>
            <a:r>
              <a:rPr lang="en-US" err="1"/>
              <a:t>công</a:t>
            </a:r>
            <a:r>
              <a:rPr lang="en-US"/>
              <a:t> ty </a:t>
            </a:r>
            <a:r>
              <a:rPr lang="en-US" err="1"/>
              <a:t>cung</a:t>
            </a:r>
            <a:r>
              <a:rPr lang="en-US"/>
              <a:t> </a:t>
            </a:r>
            <a:r>
              <a:rPr lang="en-US" err="1"/>
              <a:t>cấp</a:t>
            </a:r>
            <a:r>
              <a:rPr lang="en-US"/>
              <a:t> </a:t>
            </a:r>
            <a:r>
              <a:rPr lang="en-US" err="1"/>
              <a:t>các</a:t>
            </a:r>
            <a:r>
              <a:rPr lang="en-US"/>
              <a:t> </a:t>
            </a:r>
            <a:r>
              <a:rPr lang="en-US" err="1"/>
              <a:t>giải</a:t>
            </a:r>
            <a:r>
              <a:rPr lang="en-US"/>
              <a:t> </a:t>
            </a:r>
            <a:r>
              <a:rPr lang="en-US" err="1"/>
              <a:t>pháp</a:t>
            </a:r>
            <a:r>
              <a:rPr lang="en-US"/>
              <a:t> </a:t>
            </a:r>
            <a:r>
              <a:rPr lang="en-US" err="1"/>
              <a:t>pháp</a:t>
            </a:r>
            <a:r>
              <a:rPr lang="en-US"/>
              <a:t> </a:t>
            </a:r>
            <a:r>
              <a:rPr lang="en-US" err="1"/>
              <a:t>lý</a:t>
            </a:r>
            <a:r>
              <a:rPr lang="en-US"/>
              <a:t>, </a:t>
            </a:r>
            <a:r>
              <a:rPr lang="en-US" err="1"/>
              <a:t>quản</a:t>
            </a:r>
            <a:r>
              <a:rPr lang="en-US"/>
              <a:t> </a:t>
            </a:r>
            <a:r>
              <a:rPr lang="en-US" err="1"/>
              <a:t>lý</a:t>
            </a:r>
            <a:r>
              <a:rPr lang="en-US"/>
              <a:t> </a:t>
            </a:r>
            <a:r>
              <a:rPr lang="en-US" err="1"/>
              <a:t>rủi</a:t>
            </a:r>
            <a:r>
              <a:rPr lang="en-US"/>
              <a:t> </a:t>
            </a:r>
            <a:r>
              <a:rPr lang="en-US" err="1"/>
              <a:t>ro</a:t>
            </a:r>
            <a:r>
              <a:rPr lang="en-US"/>
              <a:t> </a:t>
            </a:r>
            <a:r>
              <a:rPr lang="en-US" err="1"/>
              <a:t>cho</a:t>
            </a:r>
            <a:r>
              <a:rPr lang="en-US"/>
              <a:t> </a:t>
            </a:r>
            <a:r>
              <a:rPr lang="en-US" err="1"/>
              <a:t>các</a:t>
            </a:r>
            <a:r>
              <a:rPr lang="en-US"/>
              <a:t> </a:t>
            </a:r>
            <a:r>
              <a:rPr lang="en-US" err="1"/>
              <a:t>chuyên</a:t>
            </a:r>
            <a:r>
              <a:rPr lang="en-US"/>
              <a:t> </a:t>
            </a:r>
            <a:r>
              <a:rPr lang="en-US" err="1"/>
              <a:t>gia</a:t>
            </a:r>
            <a:r>
              <a:rPr lang="en-US"/>
              <a:t>, </a:t>
            </a:r>
            <a:r>
              <a:rPr lang="en-US" err="1"/>
              <a:t>công</a:t>
            </a:r>
            <a:r>
              <a:rPr lang="en-US"/>
              <a:t> ty, </a:t>
            </a:r>
            <a:r>
              <a:rPr lang="en-US" err="1"/>
              <a:t>chính</a:t>
            </a:r>
            <a:r>
              <a:rPr lang="en-US"/>
              <a:t> </a:t>
            </a:r>
            <a:r>
              <a:rPr lang="en-US" err="1"/>
              <a:t>phủ</a:t>
            </a:r>
            <a:r>
              <a:rPr lang="en-US"/>
              <a:t>, </a:t>
            </a:r>
            <a:r>
              <a:rPr lang="en-US" err="1"/>
              <a:t>nhà</a:t>
            </a:r>
            <a:r>
              <a:rPr lang="en-US"/>
              <a:t> </a:t>
            </a:r>
            <a:r>
              <a:rPr lang="en-US" err="1"/>
              <a:t>làm</a:t>
            </a:r>
            <a:r>
              <a:rPr lang="en-US"/>
              <a:t> </a:t>
            </a:r>
            <a:r>
              <a:rPr lang="en-US" err="1"/>
              <a:t>luật</a:t>
            </a:r>
            <a:r>
              <a:rPr lang="en-US"/>
              <a:t>, </a:t>
            </a:r>
            <a:r>
              <a:rPr lang="en-US" err="1"/>
              <a:t>kế</a:t>
            </a:r>
            <a:r>
              <a:rPr lang="en-US"/>
              <a:t> </a:t>
            </a:r>
            <a:r>
              <a:rPr lang="en-US" err="1"/>
              <a:t>toán</a:t>
            </a:r>
            <a:r>
              <a:rPr lang="en-US"/>
              <a:t>, … </a:t>
            </a:r>
            <a:r>
              <a:rPr lang="en-US" err="1"/>
              <a:t>Công</a:t>
            </a:r>
            <a:r>
              <a:rPr lang="en-US"/>
              <a:t> ty </a:t>
            </a:r>
            <a:r>
              <a:rPr lang="en-US" err="1"/>
              <a:t>có</a:t>
            </a:r>
            <a:r>
              <a:rPr lang="en-US"/>
              <a:t> </a:t>
            </a:r>
            <a:r>
              <a:rPr lang="en-US" err="1"/>
              <a:t>một</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lưu</a:t>
            </a:r>
            <a:r>
              <a:rPr lang="en-US"/>
              <a:t> </a:t>
            </a:r>
            <a:r>
              <a:rPr lang="en-US" err="1"/>
              <a:t>trữ</a:t>
            </a:r>
            <a:r>
              <a:rPr lang="en-US"/>
              <a:t> </a:t>
            </a:r>
            <a:r>
              <a:rPr lang="en-US" err="1"/>
              <a:t>các</a:t>
            </a:r>
            <a:r>
              <a:rPr lang="en-US"/>
              <a:t> </a:t>
            </a:r>
            <a:r>
              <a:rPr lang="en-US" err="1"/>
              <a:t>tài</a:t>
            </a:r>
            <a:r>
              <a:rPr lang="en-US"/>
              <a:t> </a:t>
            </a:r>
            <a:r>
              <a:rPr lang="en-US" err="1"/>
              <a:t>liệu</a:t>
            </a:r>
            <a:r>
              <a:rPr lang="en-US"/>
              <a:t> </a:t>
            </a:r>
            <a:r>
              <a:rPr lang="en-US" err="1"/>
              <a:t>pháp</a:t>
            </a:r>
            <a:r>
              <a:rPr lang="en-US"/>
              <a:t> </a:t>
            </a:r>
            <a:r>
              <a:rPr lang="en-US" err="1"/>
              <a:t>lý</a:t>
            </a:r>
            <a:r>
              <a:rPr lang="en-US"/>
              <a:t> </a:t>
            </a:r>
            <a:r>
              <a:rPr lang="en-US" err="1"/>
              <a:t>và</a:t>
            </a:r>
            <a:r>
              <a:rPr lang="en-US"/>
              <a:t> </a:t>
            </a:r>
            <a:r>
              <a:rPr lang="en-US" err="1"/>
              <a:t>các</a:t>
            </a:r>
            <a:r>
              <a:rPr lang="en-US"/>
              <a:t> </a:t>
            </a:r>
            <a:r>
              <a:rPr lang="en-US" err="1"/>
              <a:t>tài</a:t>
            </a:r>
            <a:r>
              <a:rPr lang="en-US"/>
              <a:t> </a:t>
            </a:r>
            <a:r>
              <a:rPr lang="en-US" err="1"/>
              <a:t>liệu</a:t>
            </a:r>
            <a:r>
              <a:rPr lang="en-US"/>
              <a:t> </a:t>
            </a:r>
            <a:r>
              <a:rPr lang="en-US" err="1"/>
              <a:t>công</a:t>
            </a:r>
            <a:r>
              <a:rPr lang="en-US"/>
              <a:t> </a:t>
            </a:r>
            <a:r>
              <a:rPr lang="en-US" err="1"/>
              <a:t>khai</a:t>
            </a:r>
            <a:r>
              <a:rPr lang="en-US"/>
              <a:t> </a:t>
            </a:r>
            <a:r>
              <a:rPr lang="en-US" err="1"/>
              <a:t>liên</a:t>
            </a:r>
            <a:r>
              <a:rPr lang="en-US"/>
              <a:t> </a:t>
            </a:r>
            <a:r>
              <a:rPr lang="en-US" err="1"/>
              <a:t>quan</a:t>
            </a:r>
            <a:r>
              <a:rPr lang="en-US"/>
              <a:t>. </a:t>
            </a:r>
            <a:r>
              <a:rPr lang="en-US" err="1"/>
              <a:t>Công</a:t>
            </a:r>
            <a:r>
              <a:rPr lang="en-US"/>
              <a:t> ty </a:t>
            </a:r>
            <a:r>
              <a:rPr lang="en-US" err="1"/>
              <a:t>cho</a:t>
            </a:r>
            <a:r>
              <a:rPr lang="en-US"/>
              <a:t> </a:t>
            </a:r>
            <a:r>
              <a:rPr lang="en-US" err="1"/>
              <a:t>phép</a:t>
            </a:r>
            <a:r>
              <a:rPr lang="en-US"/>
              <a:t> </a:t>
            </a:r>
            <a:r>
              <a:rPr lang="en-US" err="1"/>
              <a:t>khách</a:t>
            </a:r>
            <a:r>
              <a:rPr lang="en-US"/>
              <a:t> </a:t>
            </a:r>
            <a:r>
              <a:rPr lang="en-US" err="1"/>
              <a:t>hàng</a:t>
            </a:r>
            <a:r>
              <a:rPr lang="en-US"/>
              <a:t> </a:t>
            </a:r>
            <a:r>
              <a:rPr lang="en-US" err="1"/>
              <a:t>truy</a:t>
            </a:r>
            <a:r>
              <a:rPr lang="en-US"/>
              <a:t> </a:t>
            </a:r>
            <a:r>
              <a:rPr lang="en-US" err="1"/>
              <a:t>cập</a:t>
            </a:r>
            <a:r>
              <a:rPr lang="en-US"/>
              <a:t> </a:t>
            </a:r>
            <a:r>
              <a:rPr lang="en-US" err="1"/>
              <a:t>các</a:t>
            </a:r>
            <a:r>
              <a:rPr lang="en-US"/>
              <a:t> </a:t>
            </a:r>
            <a:r>
              <a:rPr lang="en-US" err="1"/>
              <a:t>tài</a:t>
            </a:r>
            <a:r>
              <a:rPr lang="en-US"/>
              <a:t> </a:t>
            </a:r>
            <a:r>
              <a:rPr lang="en-US" err="1"/>
              <a:t>liệu</a:t>
            </a:r>
            <a:r>
              <a:rPr lang="en-US"/>
              <a:t> </a:t>
            </a:r>
            <a:r>
              <a:rPr lang="en-US" err="1"/>
              <a:t>này</a:t>
            </a:r>
            <a:r>
              <a:rPr lang="en-US"/>
              <a:t> </a:t>
            </a:r>
            <a:r>
              <a:rPr lang="en-US" err="1"/>
              <a:t>bao</a:t>
            </a:r>
            <a:r>
              <a:rPr lang="en-US"/>
              <a:t> </a:t>
            </a:r>
            <a:r>
              <a:rPr lang="en-US" err="1"/>
              <a:t>gồm</a:t>
            </a:r>
            <a:r>
              <a:rPr lang="en-US"/>
              <a:t> </a:t>
            </a:r>
            <a:r>
              <a:rPr lang="en-US" err="1"/>
              <a:t>các</a:t>
            </a:r>
            <a:r>
              <a:rPr lang="en-US"/>
              <a:t> </a:t>
            </a:r>
            <a:r>
              <a:rPr lang="en-US" err="1"/>
              <a:t>hồ</a:t>
            </a:r>
            <a:r>
              <a:rPr lang="en-US"/>
              <a:t> </a:t>
            </a:r>
            <a:r>
              <a:rPr lang="en-US" err="1"/>
              <a:t>sơ</a:t>
            </a:r>
            <a:r>
              <a:rPr lang="en-US"/>
              <a:t> </a:t>
            </a:r>
            <a:r>
              <a:rPr lang="en-US" err="1"/>
              <a:t>pháp</a:t>
            </a:r>
            <a:r>
              <a:rPr lang="en-US"/>
              <a:t> </a:t>
            </a:r>
            <a:r>
              <a:rPr lang="en-US" err="1"/>
              <a:t>lý</a:t>
            </a:r>
            <a:r>
              <a:rPr lang="en-US"/>
              <a:t>, tin </a:t>
            </a:r>
            <a:r>
              <a:rPr lang="en-US" err="1"/>
              <a:t>tức</a:t>
            </a:r>
            <a:r>
              <a:rPr lang="en-US"/>
              <a:t> </a:t>
            </a:r>
            <a:r>
              <a:rPr lang="en-US" err="1"/>
              <a:t>từ</a:t>
            </a:r>
            <a:r>
              <a:rPr lang="en-US"/>
              <a:t> </a:t>
            </a:r>
            <a:r>
              <a:rPr lang="en-US" err="1"/>
              <a:t>các</a:t>
            </a:r>
            <a:r>
              <a:rPr lang="en-US"/>
              <a:t> </a:t>
            </a:r>
            <a:r>
              <a:rPr lang="en-US" err="1"/>
              <a:t>doanh</a:t>
            </a:r>
            <a:r>
              <a:rPr lang="en-US"/>
              <a:t> </a:t>
            </a:r>
            <a:r>
              <a:rPr lang="en-US" err="1"/>
              <a:t>nghiệp</a:t>
            </a:r>
            <a:r>
              <a:rPr lang="en-US"/>
              <a:t>.</a:t>
            </a:r>
          </a:p>
          <a:p>
            <a:r>
              <a:rPr lang="en-US" err="1"/>
              <a:t>Tuy</a:t>
            </a:r>
            <a:r>
              <a:rPr lang="en-US"/>
              <a:t> </a:t>
            </a:r>
            <a:r>
              <a:rPr lang="en-US" err="1"/>
              <a:t>nhiên</a:t>
            </a:r>
            <a:r>
              <a:rPr lang="en-US"/>
              <a:t> </a:t>
            </a:r>
            <a:r>
              <a:rPr lang="en-US" err="1"/>
              <a:t>phải</a:t>
            </a:r>
            <a:r>
              <a:rPr lang="en-US"/>
              <a:t> </a:t>
            </a:r>
            <a:r>
              <a:rPr lang="en-US" err="1"/>
              <a:t>đăng</a:t>
            </a:r>
            <a:r>
              <a:rPr lang="en-US"/>
              <a:t> </a:t>
            </a:r>
            <a:r>
              <a:rPr lang="en-US" err="1"/>
              <a:t>ký</a:t>
            </a:r>
            <a:r>
              <a:rPr lang="en-US"/>
              <a:t> </a:t>
            </a:r>
            <a:r>
              <a:rPr lang="en-US" err="1"/>
              <a:t>và</a:t>
            </a:r>
            <a:r>
              <a:rPr lang="en-US"/>
              <a:t> </a:t>
            </a:r>
            <a:r>
              <a:rPr lang="en-US" err="1"/>
              <a:t>mất</a:t>
            </a:r>
            <a:r>
              <a:rPr lang="en-US"/>
              <a:t> </a:t>
            </a:r>
            <a:r>
              <a:rPr lang="en-US" err="1"/>
              <a:t>tiền</a:t>
            </a:r>
            <a:endParaRPr lang="en-US"/>
          </a:p>
          <a:p>
            <a:r>
              <a:rPr lang="en-US">
                <a:hlinkClick r:id="rId5"/>
              </a:rPr>
              <a:t>https://www.businesswire.com/portal/site/home/</a:t>
            </a:r>
            <a:endParaRPr lang="en-US"/>
          </a:p>
          <a:p>
            <a:r>
              <a:rPr lang="en-US" err="1"/>
              <a:t>Trang</a:t>
            </a:r>
            <a:r>
              <a:rPr lang="en-US"/>
              <a:t> </a:t>
            </a:r>
            <a:r>
              <a:rPr lang="en-US" err="1"/>
              <a:t>này</a:t>
            </a:r>
            <a:r>
              <a:rPr lang="en-US"/>
              <a:t> </a:t>
            </a:r>
            <a:r>
              <a:rPr lang="en-US" err="1"/>
              <a:t>chú</a:t>
            </a:r>
            <a:r>
              <a:rPr lang="en-US"/>
              <a:t> </a:t>
            </a:r>
            <a:r>
              <a:rPr lang="en-US" err="1"/>
              <a:t>trọng</a:t>
            </a:r>
            <a:r>
              <a:rPr lang="en-US"/>
              <a:t> </a:t>
            </a:r>
            <a:r>
              <a:rPr lang="en-US" err="1"/>
              <a:t>vào</a:t>
            </a:r>
            <a:r>
              <a:rPr lang="en-US"/>
              <a:t> </a:t>
            </a:r>
            <a:r>
              <a:rPr lang="en-US" err="1"/>
              <a:t>các</a:t>
            </a:r>
            <a:r>
              <a:rPr lang="en-US"/>
              <a:t> </a:t>
            </a:r>
            <a:r>
              <a:rPr lang="en-US" err="1"/>
              <a:t>thông</a:t>
            </a:r>
            <a:r>
              <a:rPr lang="en-US"/>
              <a:t> tin, tin </a:t>
            </a:r>
            <a:r>
              <a:rPr lang="en-US" err="1"/>
              <a:t>tức</a:t>
            </a:r>
            <a:r>
              <a:rPr lang="en-US"/>
              <a:t> </a:t>
            </a:r>
            <a:r>
              <a:rPr lang="en-US" err="1"/>
              <a:t>và</a:t>
            </a:r>
            <a:r>
              <a:rPr lang="en-US"/>
              <a:t> </a:t>
            </a:r>
            <a:r>
              <a:rPr lang="en-US" err="1"/>
              <a:t>các</a:t>
            </a:r>
            <a:r>
              <a:rPr lang="en-US"/>
              <a:t> </a:t>
            </a:r>
            <a:r>
              <a:rPr lang="en-US" err="1"/>
              <a:t>báo</a:t>
            </a:r>
            <a:r>
              <a:rPr lang="en-US"/>
              <a:t> </a:t>
            </a:r>
            <a:r>
              <a:rPr lang="en-US" err="1"/>
              <a:t>cáo</a:t>
            </a:r>
            <a:r>
              <a:rPr lang="en-US"/>
              <a:t> </a:t>
            </a:r>
            <a:r>
              <a:rPr lang="en-US" err="1"/>
              <a:t>tài</a:t>
            </a:r>
            <a:r>
              <a:rPr lang="en-US"/>
              <a:t> </a:t>
            </a:r>
            <a:r>
              <a:rPr lang="en-US" err="1"/>
              <a:t>chính</a:t>
            </a:r>
            <a:r>
              <a:rPr lang="en-US"/>
              <a:t> </a:t>
            </a:r>
            <a:r>
              <a:rPr lang="en-US" err="1"/>
              <a:t>liên</a:t>
            </a:r>
            <a:r>
              <a:rPr lang="en-US"/>
              <a:t> </a:t>
            </a:r>
            <a:r>
              <a:rPr lang="en-US" err="1"/>
              <a:t>quan</a:t>
            </a:r>
            <a:r>
              <a:rPr lang="en-US"/>
              <a:t>. </a:t>
            </a:r>
            <a:r>
              <a:rPr lang="en-US" err="1"/>
              <a:t>Thông</a:t>
            </a:r>
            <a:r>
              <a:rPr lang="en-US"/>
              <a:t> tin ở </a:t>
            </a:r>
            <a:r>
              <a:rPr lang="en-US" err="1"/>
              <a:t>dạng</a:t>
            </a:r>
            <a:r>
              <a:rPr lang="en-US"/>
              <a:t> </a:t>
            </a:r>
            <a:r>
              <a:rPr lang="en-US" err="1"/>
              <a:t>đầy</a:t>
            </a:r>
            <a:r>
              <a:rPr lang="en-US"/>
              <a:t> </a:t>
            </a:r>
            <a:r>
              <a:rPr lang="en-US" err="1"/>
              <a:t>đủ</a:t>
            </a:r>
            <a:r>
              <a:rPr lang="en-US"/>
              <a:t> </a:t>
            </a:r>
            <a:r>
              <a:rPr lang="en-US" err="1"/>
              <a:t>từ</a:t>
            </a:r>
            <a:r>
              <a:rPr lang="en-US"/>
              <a:t> </a:t>
            </a:r>
            <a:r>
              <a:rPr lang="en-US" err="1"/>
              <a:t>nhiều</a:t>
            </a:r>
            <a:r>
              <a:rPr lang="en-US"/>
              <a:t> </a:t>
            </a:r>
            <a:r>
              <a:rPr lang="en-US" err="1"/>
              <a:t>nguồn</a:t>
            </a:r>
            <a:r>
              <a:rPr lang="en-US"/>
              <a:t> tin </a:t>
            </a:r>
            <a:r>
              <a:rPr lang="en-US" err="1"/>
              <a:t>cậy</a:t>
            </a:r>
            <a:r>
              <a:rPr lang="en-US"/>
              <a:t> </a:t>
            </a:r>
            <a:r>
              <a:rPr lang="en-US" err="1"/>
              <a:t>khác</a:t>
            </a:r>
            <a:r>
              <a:rPr lang="en-US"/>
              <a:t> </a:t>
            </a:r>
            <a:r>
              <a:rPr lang="en-US" err="1"/>
              <a:t>nhau</a:t>
            </a:r>
            <a:r>
              <a:rPr lang="en-US"/>
              <a:t>.</a:t>
            </a:r>
          </a:p>
          <a:p>
            <a:endParaRPr lang="en-US"/>
          </a:p>
        </p:txBody>
      </p:sp>
      <p:sp>
        <p:nvSpPr>
          <p:cNvPr id="4" name="Slide Number Placeholder 3"/>
          <p:cNvSpPr>
            <a:spLocks noGrp="1"/>
          </p:cNvSpPr>
          <p:nvPr>
            <p:ph type="sldNum" sz="quarter" idx="10"/>
          </p:nvPr>
        </p:nvSpPr>
        <p:spPr/>
        <p:txBody>
          <a:bodyPr/>
          <a:lstStyle/>
          <a:p>
            <a:fld id="{89DBB4F3-67F1-4CE2-BBF2-C991025F259B}" type="slidenum">
              <a:rPr lang="en-US" smtClean="0"/>
              <a:t>7</a:t>
            </a:fld>
            <a:endParaRPr lang="en-US"/>
          </a:p>
        </p:txBody>
      </p:sp>
    </p:spTree>
    <p:extLst>
      <p:ext uri="{BB962C8B-B14F-4D97-AF65-F5344CB8AC3E}">
        <p14:creationId xmlns:p14="http://schemas.microsoft.com/office/powerpoint/2010/main" val="608268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9DBB4F3-67F1-4CE2-BBF2-C991025F259B}" type="slidenum">
              <a:rPr lang="en-US" smtClean="0"/>
              <a:t>8</a:t>
            </a:fld>
            <a:endParaRPr lang="en-US"/>
          </a:p>
        </p:txBody>
      </p:sp>
    </p:spTree>
    <p:extLst>
      <p:ext uri="{BB962C8B-B14F-4D97-AF65-F5344CB8AC3E}">
        <p14:creationId xmlns:p14="http://schemas.microsoft.com/office/powerpoint/2010/main" val="213228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9DBB4F3-67F1-4CE2-BBF2-C991025F259B}" type="slidenum">
              <a:rPr lang="en-US" smtClean="0"/>
              <a:t>9</a:t>
            </a:fld>
            <a:endParaRPr lang="en-US"/>
          </a:p>
        </p:txBody>
      </p:sp>
    </p:spTree>
    <p:extLst>
      <p:ext uri="{BB962C8B-B14F-4D97-AF65-F5344CB8AC3E}">
        <p14:creationId xmlns:p14="http://schemas.microsoft.com/office/powerpoint/2010/main" val="2909708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1803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09201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F8C0C-5812-497D-B352-B5908CC200C0}"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00970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96753"/>
            <a:ext cx="10363200" cy="2376264"/>
          </a:xfrm>
        </p:spPr>
        <p:txBody>
          <a:bodyPr anchor="b">
            <a:normAutofit/>
          </a:bodyPr>
          <a:lstStyle>
            <a:lvl1pPr>
              <a:defRPr sz="4000" b="1" baseline="0">
                <a:latin typeface="Arial" pitchFamily="34" charset="0"/>
                <a:cs typeface="Arial" pitchFamily="34" charset="0"/>
              </a:defRPr>
            </a:lvl1pPr>
          </a:lstStyle>
          <a:p>
            <a:r>
              <a:rPr lang="en-US"/>
              <a:t>Click to edit Master title style</a:t>
            </a:r>
            <a:r>
              <a:rPr lang="vi-VN"/>
              <a:t>. What should be If the title is too long?</a:t>
            </a:r>
            <a:endParaRPr lang="ru-RU"/>
          </a:p>
        </p:txBody>
      </p:sp>
      <p:sp>
        <p:nvSpPr>
          <p:cNvPr id="3" name="Subtitle 2"/>
          <p:cNvSpPr>
            <a:spLocks noGrp="1"/>
          </p:cNvSpPr>
          <p:nvPr>
            <p:ph type="subTitle" idx="1"/>
          </p:nvPr>
        </p:nvSpPr>
        <p:spPr>
          <a:xfrm>
            <a:off x="911424" y="3717032"/>
            <a:ext cx="10369152"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ru-RU"/>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pic>
        <p:nvPicPr>
          <p:cNvPr id="2050" name="Picture 2" descr="http://www.emoticonswallpapers.com/images/thank-you/thank-you-glitter-pictures-01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19200" y="990601"/>
            <a:ext cx="9652000" cy="48501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userDrawn="1"/>
        </p:nvSpPr>
        <p:spPr>
          <a:xfrm>
            <a:off x="6413210" y="6553200"/>
            <a:ext cx="4257897" cy="215444"/>
          </a:xfrm>
          <a:prstGeom prst="rect">
            <a:avLst/>
          </a:prstGeom>
          <a:noFill/>
        </p:spPr>
        <p:txBody>
          <a:bodyPr wrap="none" rtlCol="0">
            <a:spAutoFit/>
          </a:bodyPr>
          <a:lstStyle/>
          <a:p>
            <a:r>
              <a:rPr lang="vi-VN" sz="800"/>
              <a:t>http://www.emoticonswallpapers.com/images/thank-you/thank-you-glitter-pictures-010.jpg</a:t>
            </a:r>
          </a:p>
        </p:txBody>
      </p:sp>
    </p:spTree>
    <p:extLst>
      <p:ext uri="{BB962C8B-B14F-4D97-AF65-F5344CB8AC3E}">
        <p14:creationId xmlns:p14="http://schemas.microsoft.com/office/powerpoint/2010/main" val="41550011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3">
    <p:spTree>
      <p:nvGrpSpPr>
        <p:cNvPr id="1" name=""/>
        <p:cNvGrpSpPr/>
        <p:nvPr/>
      </p:nvGrpSpPr>
      <p:grpSpPr>
        <a:xfrm>
          <a:off x="0" y="0"/>
          <a:ext cx="0" cy="0"/>
          <a:chOff x="0" y="0"/>
          <a:chExt cx="0" cy="0"/>
        </a:xfrm>
      </p:grpSpPr>
      <p:sp>
        <p:nvSpPr>
          <p:cNvPr id="4" name="TextBox 3"/>
          <p:cNvSpPr txBox="1"/>
          <p:nvPr userDrawn="1"/>
        </p:nvSpPr>
        <p:spPr>
          <a:xfrm>
            <a:off x="7163411" y="6553200"/>
            <a:ext cx="3695242" cy="215444"/>
          </a:xfrm>
          <a:prstGeom prst="rect">
            <a:avLst/>
          </a:prstGeom>
          <a:noFill/>
        </p:spPr>
        <p:txBody>
          <a:bodyPr wrap="none" rtlCol="0">
            <a:spAutoFit/>
          </a:bodyPr>
          <a:lstStyle/>
          <a:p>
            <a:r>
              <a:rPr lang="vi-VN" sz="800"/>
              <a:t>http://www.corydoiron.com/wp-content/uploads/2012/11/Thank-You-Kids-.jpg</a:t>
            </a:r>
          </a:p>
        </p:txBody>
      </p:sp>
      <p:pic>
        <p:nvPicPr>
          <p:cNvPr id="3074" name="Picture 2" descr="http://www.corydoiron.com/wp-content/uploads/2012/11/Thank-You-Kids-.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2800" y="762005"/>
            <a:ext cx="10363200" cy="5218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06545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4">
    <p:spTree>
      <p:nvGrpSpPr>
        <p:cNvPr id="1" name=""/>
        <p:cNvGrpSpPr/>
        <p:nvPr/>
      </p:nvGrpSpPr>
      <p:grpSpPr>
        <a:xfrm>
          <a:off x="0" y="0"/>
          <a:ext cx="0" cy="0"/>
          <a:chOff x="0" y="0"/>
          <a:chExt cx="0" cy="0"/>
        </a:xfrm>
      </p:grpSpPr>
      <p:sp>
        <p:nvSpPr>
          <p:cNvPr id="4" name="TextBox 3"/>
          <p:cNvSpPr txBox="1"/>
          <p:nvPr userDrawn="1"/>
        </p:nvSpPr>
        <p:spPr>
          <a:xfrm>
            <a:off x="6807200" y="6553200"/>
            <a:ext cx="3972562" cy="215444"/>
          </a:xfrm>
          <a:prstGeom prst="rect">
            <a:avLst/>
          </a:prstGeom>
          <a:noFill/>
        </p:spPr>
        <p:txBody>
          <a:bodyPr wrap="none" rtlCol="0">
            <a:spAutoFit/>
          </a:bodyPr>
          <a:lstStyle/>
          <a:p>
            <a:r>
              <a:rPr lang="vi-VN" sz="800"/>
              <a:t>http://www.marketingyourpurpose.com/wp-content/uploads/2014/04/Thank-You.jpg</a:t>
            </a:r>
          </a:p>
        </p:txBody>
      </p:sp>
      <p:pic>
        <p:nvPicPr>
          <p:cNvPr id="1028" name="Picture 4" descr="http://www.marketingyourpurpose.com/wp-content/uploads/2014/04/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16000" y="609603"/>
            <a:ext cx="10178757" cy="5725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8098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5">
    <p:spTree>
      <p:nvGrpSpPr>
        <p:cNvPr id="1" name=""/>
        <p:cNvGrpSpPr/>
        <p:nvPr/>
      </p:nvGrpSpPr>
      <p:grpSpPr>
        <a:xfrm>
          <a:off x="0" y="0"/>
          <a:ext cx="0" cy="0"/>
          <a:chOff x="0" y="0"/>
          <a:chExt cx="0" cy="0"/>
        </a:xfrm>
      </p:grpSpPr>
      <p:sp>
        <p:nvSpPr>
          <p:cNvPr id="4" name="TextBox 3"/>
          <p:cNvSpPr txBox="1"/>
          <p:nvPr userDrawn="1"/>
        </p:nvSpPr>
        <p:spPr>
          <a:xfrm>
            <a:off x="8616800" y="6553200"/>
            <a:ext cx="2605200" cy="215444"/>
          </a:xfrm>
          <a:prstGeom prst="rect">
            <a:avLst/>
          </a:prstGeom>
          <a:noFill/>
        </p:spPr>
        <p:txBody>
          <a:bodyPr wrap="none" rtlCol="0">
            <a:spAutoFit/>
          </a:bodyPr>
          <a:lstStyle/>
          <a:p>
            <a:r>
              <a:rPr lang="vi-VN" sz="800"/>
              <a:t>http://f.tqn.com/y/jobsearch/1/W/J/7/1/185275200.jpg</a:t>
            </a:r>
          </a:p>
        </p:txBody>
      </p:sp>
      <p:pic>
        <p:nvPicPr>
          <p:cNvPr id="2050" name="Picture 2" descr="http://f.tqn.com/y/jobsearch/1/W/J/7/1/18527520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14400" y="914400"/>
            <a:ext cx="10501957"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2047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406400" y="228600"/>
            <a:ext cx="11480800" cy="6400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ục lục phụ 1">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04800" y="1143000"/>
            <a:ext cx="11480800" cy="5334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hasCustomPrompt="1"/>
          </p:nvPr>
        </p:nvSpPr>
        <p:spPr>
          <a:xfrm>
            <a:off x="304800" y="274638"/>
            <a:ext cx="11480800" cy="792163"/>
          </a:xfrm>
        </p:spPr>
        <p:txBody>
          <a:bodyPr/>
          <a:lstStyle>
            <a:lvl1pPr>
              <a:defRPr b="1" baseline="0">
                <a:solidFill>
                  <a:srgbClr val="FF0000"/>
                </a:solidFill>
                <a:latin typeface="Calibri" pitchFamily="34" charset="0"/>
              </a:defRPr>
            </a:lvl1pPr>
          </a:lstStyle>
          <a:p>
            <a:r>
              <a:rPr lang="vi-VN"/>
              <a:t>Tiêu đề của mục lục phụ</a:t>
            </a:r>
            <a:endParaRPr lang="en-US"/>
          </a:p>
        </p:txBody>
      </p:sp>
    </p:spTree>
    <p:extLst>
      <p:ext uri="{BB962C8B-B14F-4D97-AF65-F5344CB8AC3E}">
        <p14:creationId xmlns:p14="http://schemas.microsoft.com/office/powerpoint/2010/main" val="22363001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ục lục phụ 2">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609600" y="1676400"/>
            <a:ext cx="11176000" cy="685800"/>
          </a:xfrm>
        </p:spPr>
        <p:txBody>
          <a:bodyPr>
            <a:noAutofit/>
          </a:bodyPr>
          <a:lstStyle>
            <a:lvl1pPr marL="0" indent="0">
              <a:buNone/>
              <a:defRPr sz="4000" b="1"/>
            </a:lvl1pPr>
            <a:lvl2pPr marL="457200" indent="0">
              <a:buNone/>
              <a:defRPr/>
            </a:lvl2pPr>
          </a:lstStyle>
          <a:p>
            <a:pPr lvl="0"/>
            <a:r>
              <a:rPr lang="en-US"/>
              <a:t>Edit Master text styles</a:t>
            </a:r>
          </a:p>
        </p:txBody>
      </p:sp>
      <p:sp>
        <p:nvSpPr>
          <p:cNvPr id="6" name="Text Placeholder 5"/>
          <p:cNvSpPr>
            <a:spLocks noGrp="1"/>
          </p:cNvSpPr>
          <p:nvPr>
            <p:ph type="body" sz="quarter" idx="11"/>
          </p:nvPr>
        </p:nvSpPr>
        <p:spPr>
          <a:xfrm>
            <a:off x="609600" y="2438400"/>
            <a:ext cx="11176000" cy="3124200"/>
          </a:xfrm>
          <a:solidFill>
            <a:schemeClr val="bg1"/>
          </a:solidFill>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3AB4CA-C169-4E22-B03F-E7969BF27CAE}" type="datetimeFigureOut">
              <a:rPr lang="en-US" smtClean="0">
                <a:solidFill>
                  <a:prstClr val="black">
                    <a:tint val="75000"/>
                  </a:prstClr>
                </a:solidFill>
              </a:rPr>
              <a:pPr/>
              <a:t>12/27/2022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6F50044-0E29-4BB9-B5CC-9FA3A5D3229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260276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êu đề + Nội dung">
  <p:cSld name="1_Tiêu đề + Nội dung">
    <p:spTree>
      <p:nvGrpSpPr>
        <p:cNvPr id="1" name="Shape 18"/>
        <p:cNvGrpSpPr/>
        <p:nvPr/>
      </p:nvGrpSpPr>
      <p:grpSpPr>
        <a:xfrm>
          <a:off x="0" y="0"/>
          <a:ext cx="0" cy="0"/>
          <a:chOff x="0" y="0"/>
          <a:chExt cx="0" cy="0"/>
        </a:xfrm>
      </p:grpSpPr>
      <p:sp>
        <p:nvSpPr>
          <p:cNvPr id="19" name="Google Shape;19;p66"/>
          <p:cNvSpPr txBox="1">
            <a:spLocks noGrp="1"/>
          </p:cNvSpPr>
          <p:nvPr>
            <p:ph type="body" idx="1"/>
          </p:nvPr>
        </p:nvSpPr>
        <p:spPr>
          <a:xfrm>
            <a:off x="0" y="685800"/>
            <a:ext cx="12192000" cy="6172200"/>
          </a:xfrm>
          <a:prstGeom prst="rect">
            <a:avLst/>
          </a:prstGeom>
          <a:noFill/>
          <a:ln>
            <a:noFill/>
          </a:ln>
        </p:spPr>
        <p:txBody>
          <a:bodyPr spcFirstLastPara="1" wrap="square" lIns="91425" tIns="45700" rIns="91425" bIns="45700" anchor="t" anchorCtr="0">
            <a:normAutofit/>
          </a:bodyPr>
          <a:lstStyle>
            <a:lvl1pPr marL="457200" lvl="0" indent="-400050" algn="l">
              <a:lnSpc>
                <a:spcPct val="114000"/>
              </a:lnSpc>
              <a:spcBef>
                <a:spcPts val="450"/>
              </a:spcBef>
              <a:spcAft>
                <a:spcPts val="0"/>
              </a:spcAft>
              <a:buClr>
                <a:schemeClr val="dk1"/>
              </a:buClr>
              <a:buSzPts val="2700"/>
              <a:buChar char="•"/>
              <a:defRPr sz="2700">
                <a:latin typeface="Tahoma"/>
                <a:ea typeface="Tahoma"/>
                <a:cs typeface="Tahoma"/>
                <a:sym typeface="Tahoma"/>
              </a:defRPr>
            </a:lvl1pPr>
            <a:lvl2pPr marL="914400" lvl="1" indent="-381000" algn="l">
              <a:lnSpc>
                <a:spcPct val="90000"/>
              </a:lnSpc>
              <a:spcBef>
                <a:spcPts val="500"/>
              </a:spcBef>
              <a:spcAft>
                <a:spcPts val="0"/>
              </a:spcAft>
              <a:buClr>
                <a:schemeClr val="dk1"/>
              </a:buClr>
              <a:buSzPts val="2400"/>
              <a:buChar char="•"/>
              <a:defRPr sz="2400">
                <a:latin typeface="Tahoma"/>
                <a:ea typeface="Tahoma"/>
                <a:cs typeface="Tahoma"/>
                <a:sym typeface="Tahoma"/>
              </a:defRPr>
            </a:lvl2pPr>
            <a:lvl3pPr marL="1371600" lvl="2" indent="-361950" algn="l">
              <a:lnSpc>
                <a:spcPct val="90000"/>
              </a:lnSpc>
              <a:spcBef>
                <a:spcPts val="500"/>
              </a:spcBef>
              <a:spcAft>
                <a:spcPts val="0"/>
              </a:spcAft>
              <a:buClr>
                <a:schemeClr val="dk1"/>
              </a:buClr>
              <a:buSzPts val="2100"/>
              <a:buChar char="•"/>
              <a:defRPr sz="2100">
                <a:latin typeface="Tahoma"/>
                <a:ea typeface="Tahoma"/>
                <a:cs typeface="Tahoma"/>
                <a:sym typeface="Tahoma"/>
              </a:defRPr>
            </a:lvl3pPr>
            <a:lvl4pPr marL="1828800" lvl="3" indent="-342900" algn="l">
              <a:lnSpc>
                <a:spcPct val="90000"/>
              </a:lnSpc>
              <a:spcBef>
                <a:spcPts val="500"/>
              </a:spcBef>
              <a:spcAft>
                <a:spcPts val="0"/>
              </a:spcAft>
              <a:buClr>
                <a:schemeClr val="dk1"/>
              </a:buClr>
              <a:buSzPts val="1800"/>
              <a:buChar char="•"/>
              <a:defRPr sz="1800">
                <a:latin typeface="Tahoma"/>
                <a:ea typeface="Tahoma"/>
                <a:cs typeface="Tahoma"/>
                <a:sym typeface="Tahoma"/>
              </a:defRPr>
            </a:lvl4pPr>
            <a:lvl5pPr marL="2286000" lvl="4" indent="-342900" algn="l">
              <a:lnSpc>
                <a:spcPct val="90000"/>
              </a:lnSpc>
              <a:spcBef>
                <a:spcPts val="500"/>
              </a:spcBef>
              <a:spcAft>
                <a:spcPts val="0"/>
              </a:spcAft>
              <a:buClr>
                <a:schemeClr val="dk1"/>
              </a:buClr>
              <a:buSzPts val="1800"/>
              <a:buChar char="•"/>
              <a:defRPr sz="1800">
                <a:latin typeface="Tahoma"/>
                <a:ea typeface="Tahoma"/>
                <a:cs typeface="Tahoma"/>
                <a:sym typeface="Tahom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66"/>
          <p:cNvSpPr/>
          <p:nvPr/>
        </p:nvSpPr>
        <p:spPr>
          <a:xfrm>
            <a:off x="11368684" y="6237312"/>
            <a:ext cx="823317" cy="617488"/>
          </a:xfrm>
          <a:prstGeom prst="flowChartConnector">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chemeClr val="lt1"/>
              </a:solidFill>
              <a:latin typeface="Calibri"/>
              <a:ea typeface="Calibri"/>
              <a:cs typeface="Calibri"/>
              <a:sym typeface="Calibri"/>
            </a:endParaRPr>
          </a:p>
        </p:txBody>
      </p:sp>
      <p:sp>
        <p:nvSpPr>
          <p:cNvPr id="21" name="Google Shape;21;p66"/>
          <p:cNvSpPr txBox="1">
            <a:spLocks noGrp="1"/>
          </p:cNvSpPr>
          <p:nvPr>
            <p:ph type="title"/>
          </p:nvPr>
        </p:nvSpPr>
        <p:spPr>
          <a:xfrm>
            <a:off x="0" y="-27384"/>
            <a:ext cx="12192000" cy="71318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0000"/>
              </a:buClr>
              <a:buSzPts val="3000"/>
              <a:buFont typeface="Arial Narrow"/>
              <a:buNone/>
              <a:defRPr sz="3000" b="1">
                <a:solidFill>
                  <a:srgbClr val="FF0000"/>
                </a:solidFill>
                <a:latin typeface="Arial Narrow"/>
                <a:ea typeface="Arial Narrow"/>
                <a:cs typeface="Arial Narrow"/>
                <a:sym typeface="Arial Narr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66"/>
          <p:cNvSpPr txBox="1">
            <a:spLocks noGrp="1"/>
          </p:cNvSpPr>
          <p:nvPr>
            <p:ph type="sldNum" idx="12"/>
          </p:nvPr>
        </p:nvSpPr>
        <p:spPr>
          <a:xfrm>
            <a:off x="11376588" y="6237312"/>
            <a:ext cx="815413" cy="617488"/>
          </a:xfrm>
          <a:prstGeom prst="rect">
            <a:avLst/>
          </a:prstGeom>
          <a:noFill/>
          <a:ln>
            <a:noFill/>
          </a:ln>
        </p:spPr>
        <p:txBody>
          <a:bodyPr spcFirstLastPara="1" wrap="square" lIns="0" tIns="0" rIns="0" bIns="0" anchor="ctr" anchorCtr="1">
            <a:noAutofit/>
          </a:bodyPr>
          <a:lstStyle>
            <a:lvl1pPr marL="0" lvl="0" indent="0" algn="ctr">
              <a:spcBef>
                <a:spcPts val="0"/>
              </a:spcBef>
              <a:buNone/>
              <a:defRPr sz="2400" b="1" i="0" u="none" strike="noStrike" cap="none">
                <a:solidFill>
                  <a:srgbClr val="FFFF00"/>
                </a:solidFill>
                <a:latin typeface="Calibri"/>
                <a:ea typeface="Calibri"/>
                <a:cs typeface="Calibri"/>
                <a:sym typeface="Calibri"/>
              </a:defRPr>
            </a:lvl1pPr>
            <a:lvl2pPr marL="0" lvl="1" indent="0" algn="ctr">
              <a:spcBef>
                <a:spcPts val="0"/>
              </a:spcBef>
              <a:buNone/>
              <a:defRPr sz="2400" b="1" i="0" u="none" strike="noStrike" cap="none">
                <a:solidFill>
                  <a:srgbClr val="FFFF00"/>
                </a:solidFill>
                <a:latin typeface="Calibri"/>
                <a:ea typeface="Calibri"/>
                <a:cs typeface="Calibri"/>
                <a:sym typeface="Calibri"/>
              </a:defRPr>
            </a:lvl2pPr>
            <a:lvl3pPr marL="0" lvl="2" indent="0" algn="ctr">
              <a:spcBef>
                <a:spcPts val="0"/>
              </a:spcBef>
              <a:buNone/>
              <a:defRPr sz="2400" b="1" i="0" u="none" strike="noStrike" cap="none">
                <a:solidFill>
                  <a:srgbClr val="FFFF00"/>
                </a:solidFill>
                <a:latin typeface="Calibri"/>
                <a:ea typeface="Calibri"/>
                <a:cs typeface="Calibri"/>
                <a:sym typeface="Calibri"/>
              </a:defRPr>
            </a:lvl3pPr>
            <a:lvl4pPr marL="0" lvl="3" indent="0" algn="ctr">
              <a:spcBef>
                <a:spcPts val="0"/>
              </a:spcBef>
              <a:buNone/>
              <a:defRPr sz="2400" b="1" i="0" u="none" strike="noStrike" cap="none">
                <a:solidFill>
                  <a:srgbClr val="FFFF00"/>
                </a:solidFill>
                <a:latin typeface="Calibri"/>
                <a:ea typeface="Calibri"/>
                <a:cs typeface="Calibri"/>
                <a:sym typeface="Calibri"/>
              </a:defRPr>
            </a:lvl4pPr>
            <a:lvl5pPr marL="0" lvl="4" indent="0" algn="ctr">
              <a:spcBef>
                <a:spcPts val="0"/>
              </a:spcBef>
              <a:buNone/>
              <a:defRPr sz="2400" b="1" i="0" u="none" strike="noStrike" cap="none">
                <a:solidFill>
                  <a:srgbClr val="FFFF00"/>
                </a:solidFill>
                <a:latin typeface="Calibri"/>
                <a:ea typeface="Calibri"/>
                <a:cs typeface="Calibri"/>
                <a:sym typeface="Calibri"/>
              </a:defRPr>
            </a:lvl5pPr>
            <a:lvl6pPr marL="0" lvl="5" indent="0" algn="ctr">
              <a:spcBef>
                <a:spcPts val="0"/>
              </a:spcBef>
              <a:buNone/>
              <a:defRPr sz="2400" b="1" i="0" u="none" strike="noStrike" cap="none">
                <a:solidFill>
                  <a:srgbClr val="FFFF00"/>
                </a:solidFill>
                <a:latin typeface="Calibri"/>
                <a:ea typeface="Calibri"/>
                <a:cs typeface="Calibri"/>
                <a:sym typeface="Calibri"/>
              </a:defRPr>
            </a:lvl6pPr>
            <a:lvl7pPr marL="0" lvl="6" indent="0" algn="ctr">
              <a:spcBef>
                <a:spcPts val="0"/>
              </a:spcBef>
              <a:buNone/>
              <a:defRPr sz="2400" b="1" i="0" u="none" strike="noStrike" cap="none">
                <a:solidFill>
                  <a:srgbClr val="FFFF00"/>
                </a:solidFill>
                <a:latin typeface="Calibri"/>
                <a:ea typeface="Calibri"/>
                <a:cs typeface="Calibri"/>
                <a:sym typeface="Calibri"/>
              </a:defRPr>
            </a:lvl7pPr>
            <a:lvl8pPr marL="0" lvl="7" indent="0" algn="ctr">
              <a:spcBef>
                <a:spcPts val="0"/>
              </a:spcBef>
              <a:buNone/>
              <a:defRPr sz="2400" b="1" i="0" u="none" strike="noStrike" cap="none">
                <a:solidFill>
                  <a:srgbClr val="FFFF00"/>
                </a:solidFill>
                <a:latin typeface="Calibri"/>
                <a:ea typeface="Calibri"/>
                <a:cs typeface="Calibri"/>
                <a:sym typeface="Calibri"/>
              </a:defRPr>
            </a:lvl8pPr>
            <a:lvl9pPr marL="0" lvl="8" indent="0" algn="ctr">
              <a:spcBef>
                <a:spcPts val="0"/>
              </a:spcBef>
              <a:buNone/>
              <a:defRPr sz="2400" b="1" i="0" u="none" strike="noStrike" cap="none">
                <a:solidFill>
                  <a:srgbClr val="FFFF00"/>
                </a:solidFill>
                <a:latin typeface="Calibri"/>
                <a:ea typeface="Calibri"/>
                <a:cs typeface="Calibri"/>
                <a:sym typeface="Calibri"/>
              </a:defRPr>
            </a:lvl9pPr>
          </a:lstStyle>
          <a:p>
            <a:fld id="{00000000-1234-1234-1234-123412341234}" type="slidenum">
              <a:rPr lang="vi-VN" smtClean="0"/>
              <a:pPr/>
              <a:t>‹#›</a:t>
            </a:fld>
            <a:endParaRPr lang="vi-VN"/>
          </a:p>
        </p:txBody>
      </p:sp>
      <p:cxnSp>
        <p:nvCxnSpPr>
          <p:cNvPr id="23" name="Google Shape;23;p66"/>
          <p:cNvCxnSpPr/>
          <p:nvPr/>
        </p:nvCxnSpPr>
        <p:spPr>
          <a:xfrm>
            <a:off x="0" y="685800"/>
            <a:ext cx="12192000" cy="0"/>
          </a:xfrm>
          <a:prstGeom prst="straightConnector1">
            <a:avLst/>
          </a:prstGeom>
          <a:noFill/>
          <a:ln w="9525" cap="flat" cmpd="sng">
            <a:solidFill>
              <a:schemeClr val="accent1"/>
            </a:solidFill>
            <a:prstDash val="solid"/>
            <a:miter lim="800000"/>
            <a:headEnd type="none" w="sm" len="sm"/>
            <a:tailEnd type="none" w="sm" len="sm"/>
          </a:ln>
        </p:spPr>
      </p:cxnSp>
    </p:spTree>
    <p:extLst>
      <p:ext uri="{BB962C8B-B14F-4D97-AF65-F5344CB8AC3E}">
        <p14:creationId xmlns:p14="http://schemas.microsoft.com/office/powerpoint/2010/main" val="41303998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12192000" cy="6172200"/>
          </a:xfrm>
        </p:spPr>
        <p:txBody>
          <a:bodyPr>
            <a:normAutofit/>
          </a:bodyPr>
          <a:lstStyle>
            <a:lvl1pPr>
              <a:lnSpc>
                <a:spcPct val="114000"/>
              </a:lnSpc>
              <a:spcBef>
                <a:spcPts val="600"/>
              </a:spcBef>
              <a:spcAft>
                <a:spcPts val="600"/>
              </a:spcAft>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3" name="Flowchart: Connector 2"/>
          <p:cNvSpPr/>
          <p:nvPr userDrawn="1"/>
        </p:nvSpPr>
        <p:spPr>
          <a:xfrm>
            <a:off x="11368684" y="6237312"/>
            <a:ext cx="823317"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7384"/>
            <a:ext cx="12192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11376588" y="6237312"/>
            <a:ext cx="815413"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12192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urce Code">
    <p:spTree>
      <p:nvGrpSpPr>
        <p:cNvPr id="1" name=""/>
        <p:cNvGrpSpPr/>
        <p:nvPr/>
      </p:nvGrpSpPr>
      <p:grpSpPr>
        <a:xfrm>
          <a:off x="0" y="0"/>
          <a:ext cx="0" cy="0"/>
          <a:chOff x="0" y="0"/>
          <a:chExt cx="0" cy="0"/>
        </a:xfrm>
      </p:grpSpPr>
      <p:sp>
        <p:nvSpPr>
          <p:cNvPr id="4" name="Content Placeholder 3"/>
          <p:cNvSpPr>
            <a:spLocks noGrp="1"/>
          </p:cNvSpPr>
          <p:nvPr>
            <p:ph sz="quarter" idx="13" hasCustomPrompt="1"/>
          </p:nvPr>
        </p:nvSpPr>
        <p:spPr>
          <a:xfrm>
            <a:off x="0" y="685800"/>
            <a:ext cx="12192000" cy="6172200"/>
          </a:xfrm>
        </p:spPr>
        <p:txBody>
          <a:bodyPr>
            <a:normAutofit/>
          </a:bodyPr>
          <a:lstStyle>
            <a:lvl1pPr marL="0" indent="0" defTabSz="914400">
              <a:lnSpc>
                <a:spcPct val="100000"/>
              </a:lnSpc>
              <a:spcBef>
                <a:spcPts val="0"/>
              </a:spcBef>
              <a:spcAft>
                <a:spcPts val="0"/>
              </a:spcAft>
              <a:buNone/>
              <a:tabLst>
                <a:tab pos="463550" algn="l"/>
                <a:tab pos="914400" algn="l"/>
                <a:tab pos="1377950" algn="l"/>
                <a:tab pos="1828800" algn="l"/>
                <a:tab pos="2292350" algn="l"/>
                <a:tab pos="2743200" algn="l"/>
                <a:tab pos="3206750" algn="l"/>
                <a:tab pos="3657600" algn="l"/>
                <a:tab pos="4121150" algn="l"/>
                <a:tab pos="4572000" algn="l"/>
                <a:tab pos="5035550" algn="l"/>
                <a:tab pos="5486400" algn="l"/>
                <a:tab pos="5949950" algn="l"/>
                <a:tab pos="6400800" algn="l"/>
              </a:tabLst>
              <a:defRPr sz="3200">
                <a:latin typeface="Arial Narrow" panose="020B0606020202030204"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Click to edit Master text styles</a:t>
            </a:r>
            <a:endParaRPr lang="ru-RU"/>
          </a:p>
        </p:txBody>
      </p:sp>
      <p:sp>
        <p:nvSpPr>
          <p:cNvPr id="3" name="Flowchart: Connector 2"/>
          <p:cNvSpPr/>
          <p:nvPr userDrawn="1"/>
        </p:nvSpPr>
        <p:spPr>
          <a:xfrm>
            <a:off x="11368684" y="6237312"/>
            <a:ext cx="823317"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7384"/>
            <a:ext cx="12192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11376588" y="6237312"/>
            <a:ext cx="815413"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12192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40872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11368684" y="6237312"/>
            <a:ext cx="823317"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7384"/>
            <a:ext cx="12192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11376588" y="6237312"/>
            <a:ext cx="815413"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12192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11368684" y="6237312"/>
            <a:ext cx="823317"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7384"/>
            <a:ext cx="12192000" cy="6882184"/>
          </a:xfrm>
          <a:noFill/>
        </p:spPr>
        <p:txBody>
          <a:bodyPr>
            <a:noAutofit/>
          </a:bodyPr>
          <a:lstStyle>
            <a:lvl1pPr>
              <a:defRPr sz="6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11376588" y="6237312"/>
            <a:ext cx="815413"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estion and Answer 1">
    <p:spTree>
      <p:nvGrpSpPr>
        <p:cNvPr id="1" name=""/>
        <p:cNvGrpSpPr/>
        <p:nvPr/>
      </p:nvGrpSpPr>
      <p:grpSpPr>
        <a:xfrm>
          <a:off x="0" y="0"/>
          <a:ext cx="0" cy="0"/>
          <a:chOff x="0" y="0"/>
          <a:chExt cx="0" cy="0"/>
        </a:xfrm>
      </p:grpSpPr>
      <p:pic>
        <p:nvPicPr>
          <p:cNvPr id="1026" name="Picture 2" descr="http://www.princetonacademy.in/wp-content/uploads/2012/03/QNA.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778000" y="533401"/>
            <a:ext cx="8077200" cy="605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0856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2400" y="1676406"/>
            <a:ext cx="932180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6736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estion and Answer 3">
    <p:spTree>
      <p:nvGrpSpPr>
        <p:cNvPr id="1" name=""/>
        <p:cNvGrpSpPr/>
        <p:nvPr/>
      </p:nvGrpSpPr>
      <p:grpSpPr>
        <a:xfrm>
          <a:off x="0" y="0"/>
          <a:ext cx="0" cy="0"/>
          <a:chOff x="0" y="0"/>
          <a:chExt cx="0" cy="0"/>
        </a:xfrm>
      </p:grpSpPr>
      <p:pic>
        <p:nvPicPr>
          <p:cNvPr id="3074" name="Picture 2" descr="http://3.bp.blogspot.com/_vtyKKLw61_o/TTf-XH2pTWI/AAAAAAAAAPE/u54vJMaZa-s/s1600/question.gi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962401" y="76201"/>
            <a:ext cx="3996267" cy="62956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4654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pic>
        <p:nvPicPr>
          <p:cNvPr id="1026" name="Picture 2" descr="http://www.caridad.com/wp-content/uploads/2015/11/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14400" y="914402"/>
            <a:ext cx="10414000" cy="52673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userDrawn="1"/>
        </p:nvSpPr>
        <p:spPr>
          <a:xfrm>
            <a:off x="7721606" y="6553200"/>
            <a:ext cx="3199915" cy="215444"/>
          </a:xfrm>
          <a:prstGeom prst="rect">
            <a:avLst/>
          </a:prstGeom>
          <a:noFill/>
        </p:spPr>
        <p:txBody>
          <a:bodyPr wrap="none" rtlCol="0">
            <a:spAutoFit/>
          </a:bodyPr>
          <a:lstStyle/>
          <a:p>
            <a:r>
              <a:rPr lang="vi-VN" sz="800"/>
              <a:t>http://www.caridad.com/wp-content/uploads/2015/11/thankyou.jpg</a:t>
            </a:r>
          </a:p>
        </p:txBody>
      </p:sp>
    </p:spTree>
    <p:extLst>
      <p:ext uri="{BB962C8B-B14F-4D97-AF65-F5344CB8AC3E}">
        <p14:creationId xmlns:p14="http://schemas.microsoft.com/office/powerpoint/2010/main" val="7161896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2"/>
          </p:nvPr>
        </p:nvSpPr>
        <p:spPr>
          <a:xfrm>
            <a:off x="609600" y="6356356"/>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4165600" y="6356356"/>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t>Luật pháp An toàn thông tin - Bài 3: Quyền sở hữu trí tuệ</a:t>
            </a:r>
            <a:endParaRPr lang="ru-RU"/>
          </a:p>
        </p:txBody>
      </p:sp>
      <p:sp>
        <p:nvSpPr>
          <p:cNvPr id="6" name="Slide Number Placeholder 5"/>
          <p:cNvSpPr>
            <a:spLocks noGrp="1"/>
          </p:cNvSpPr>
          <p:nvPr>
            <p:ph type="sldNum" sz="quarter" idx="4"/>
          </p:nvPr>
        </p:nvSpPr>
        <p:spPr>
          <a:xfrm>
            <a:off x="8737600" y="6356356"/>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6" r:id="rId3"/>
    <p:sldLayoutId id="2147483654" r:id="rId4"/>
    <p:sldLayoutId id="2147483655" r:id="rId5"/>
    <p:sldLayoutId id="2147483656" r:id="rId6"/>
    <p:sldLayoutId id="2147483657" r:id="rId7"/>
    <p:sldLayoutId id="2147483658" r:id="rId8"/>
    <p:sldLayoutId id="2147483661" r:id="rId9"/>
    <p:sldLayoutId id="2147483662" r:id="rId10"/>
    <p:sldLayoutId id="2147483663" r:id="rId11"/>
    <p:sldLayoutId id="2147483664" r:id="rId12"/>
    <p:sldLayoutId id="2147483665" r:id="rId13"/>
    <p:sldLayoutId id="2147483650" r:id="rId14"/>
    <p:sldLayoutId id="2147483659" r:id="rId15"/>
    <p:sldLayoutId id="2147483653" r:id="rId16"/>
    <p:sldLayoutId id="2147483667" r:id="rId17"/>
    <p:sldLayoutId id="2147483668"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1.jpeg"/><Relationship Id="rId5" Type="http://schemas.openxmlformats.org/officeDocument/2006/relationships/image" Target="../media/image40.png"/><Relationship Id="rId4" Type="http://schemas.openxmlformats.org/officeDocument/2006/relationships/image" Target="../media/image39.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1.png"/><Relationship Id="rId2" Type="http://schemas.microsoft.com/office/2017/06/relationships/model3d" Target="../media/model3d1.glb"/><Relationship Id="rId1" Type="http://schemas.openxmlformats.org/officeDocument/2006/relationships/slideLayout" Target="../slideLayouts/slideLayout2.xml"/><Relationship Id="rId6" Type="http://schemas.microsoft.com/office/2017/06/relationships/model3d" Target="../media/model3d3.glb"/><Relationship Id="rId5" Type="http://schemas.openxmlformats.org/officeDocument/2006/relationships/image" Target="../media/image10.png"/><Relationship Id="rId4" Type="http://schemas.microsoft.com/office/2017/06/relationships/model3d" Target="../media/model3d2.glb"/></Relationships>
</file>

<file path=ppt/slides/_rels/slide40.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PNG"/><Relationship Id="rId7" Type="http://schemas.openxmlformats.org/officeDocument/2006/relationships/image" Target="../media/image4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2.png"/><Relationship Id="rId10" Type="http://schemas.openxmlformats.org/officeDocument/2006/relationships/image" Target="../media/image49.png"/><Relationship Id="rId4" Type="http://schemas.openxmlformats.org/officeDocument/2006/relationships/image" Target="../media/image38.png"/><Relationship Id="rId9" Type="http://schemas.openxmlformats.org/officeDocument/2006/relationships/image" Target="../media/image48.png"/></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www.moviescop/?fbclid=IwAR3eRTD1ffz1J9FiX3Z7RhRJ7ZpViLpTonF8C6sfrx4P9iCB2xHXZTnmw44"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e.com/css/style.css?fbclid=IwAR0-DNnIET3n7GH4l7R6iA8lprSCh7wVfgK6U6ARtj0wWHijcTLVn9Nf9so"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png"/><Relationship Id="rId1" Type="http://schemas.openxmlformats.org/officeDocument/2006/relationships/slideLayout" Target="../slideLayouts/slideLayout4.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png"/><Relationship Id="rId4" Type="http://schemas.openxmlformats.org/officeDocument/2006/relationships/image" Target="../media/image60.png"/><Relationship Id="rId9" Type="http://schemas.openxmlformats.org/officeDocument/2006/relationships/image" Target="../media/image6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png"/><Relationship Id="rId1" Type="http://schemas.openxmlformats.org/officeDocument/2006/relationships/slideLayout" Target="../slideLayouts/slideLayout4.xml"/><Relationship Id="rId6" Type="http://schemas.openxmlformats.org/officeDocument/2006/relationships/image" Target="../media/image74.png"/><Relationship Id="rId11" Type="http://schemas.openxmlformats.org/officeDocument/2006/relationships/image" Target="../media/image79.png"/><Relationship Id="rId5" Type="http://schemas.openxmlformats.org/officeDocument/2006/relationships/image" Target="../media/image73.png"/><Relationship Id="rId10" Type="http://schemas.openxmlformats.org/officeDocument/2006/relationships/image" Target="../media/image78.png"/><Relationship Id="rId4" Type="http://schemas.openxmlformats.org/officeDocument/2006/relationships/image" Target="../media/image72.png"/><Relationship Id="rId9" Type="http://schemas.openxmlformats.org/officeDocument/2006/relationships/image" Target="../media/image7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83.jpeg"/><Relationship Id="rId2" Type="http://schemas.openxmlformats.org/officeDocument/2006/relationships/image" Target="../media/image82.jpeg"/><Relationship Id="rId1" Type="http://schemas.openxmlformats.org/officeDocument/2006/relationships/slideLayout" Target="../slideLayouts/slideLayout2.xml"/><Relationship Id="rId5" Type="http://schemas.openxmlformats.org/officeDocument/2006/relationships/image" Target="../media/image85.jpeg"/><Relationship Id="rId4" Type="http://schemas.openxmlformats.org/officeDocument/2006/relationships/image" Target="../media/image84.jpe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3255" y="2934091"/>
            <a:ext cx="10363200" cy="815979"/>
          </a:xfrm>
        </p:spPr>
        <p:txBody>
          <a:bodyPr>
            <a:normAutofit fontScale="90000"/>
          </a:bodyPr>
          <a:lstStyle/>
          <a:p>
            <a:pPr>
              <a:lnSpc>
                <a:spcPct val="114000"/>
              </a:lnSpc>
            </a:pPr>
            <a:r>
              <a:rPr lang="en-US">
                <a:latin typeface="Arial"/>
                <a:cs typeface="Arial"/>
              </a:rPr>
              <a:t>Chương 9</a:t>
            </a:r>
            <a:br>
              <a:rPr lang="en-US">
                <a:latin typeface="Arial"/>
                <a:cs typeface="Arial"/>
              </a:rPr>
            </a:br>
            <a:r>
              <a:rPr lang="en-US">
                <a:latin typeface="Arial"/>
                <a:cs typeface="Arial"/>
              </a:rPr>
              <a:t>KỸ THUẬT VIẾT BÁO CÁO VÀ MỘT SỐ DẠNG ĐIỀU TRA KHÁC</a:t>
            </a:r>
            <a:endParaRPr lang="en-US" dirty="0"/>
          </a:p>
        </p:txBody>
      </p:sp>
    </p:spTree>
    <p:extLst>
      <p:ext uri="{BB962C8B-B14F-4D97-AF65-F5344CB8AC3E}">
        <p14:creationId xmlns:p14="http://schemas.microsoft.com/office/powerpoint/2010/main" val="371397454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386834536"/>
              </p:ext>
            </p:extLst>
          </p:nvPr>
        </p:nvGraphicFramePr>
        <p:xfrm>
          <a:off x="336990" y="1022544"/>
          <a:ext cx="11449839" cy="5537282"/>
        </p:xfrm>
        <a:graphic>
          <a:graphicData uri="http://schemas.openxmlformats.org/drawingml/2006/table">
            <a:tbl>
              <a:tblPr firstRow="1" bandRow="1">
                <a:tableStyleId>{5C22544A-7EE6-4342-B048-85BDC9FD1C3A}</a:tableStyleId>
              </a:tblPr>
              <a:tblGrid>
                <a:gridCol w="5471201">
                  <a:extLst>
                    <a:ext uri="{9D8B030D-6E8A-4147-A177-3AD203B41FA5}">
                      <a16:colId xmlns:a16="http://schemas.microsoft.com/office/drawing/2014/main" val="20000"/>
                    </a:ext>
                  </a:extLst>
                </a:gridCol>
                <a:gridCol w="5978638">
                  <a:extLst>
                    <a:ext uri="{9D8B030D-6E8A-4147-A177-3AD203B41FA5}">
                      <a16:colId xmlns:a16="http://schemas.microsoft.com/office/drawing/2014/main" val="20001"/>
                    </a:ext>
                  </a:extLst>
                </a:gridCol>
              </a:tblGrid>
              <a:tr h="5537282">
                <a:tc>
                  <a:txBody>
                    <a:bodyPr/>
                    <a:lstStyle/>
                    <a:p>
                      <a:pPr marL="342900" indent="-342900">
                        <a:spcBef>
                          <a:spcPts val="0"/>
                        </a:spcBef>
                        <a:spcAft>
                          <a:spcPts val="0"/>
                        </a:spcAft>
                        <a:buFont typeface="Wingdings"/>
                        <a:buChar char="q"/>
                      </a:pPr>
                      <a:r>
                        <a:rPr lang="en-US" sz="2400" b="0" baseline="0" dirty="0" err="1">
                          <a:solidFill>
                            <a:schemeClr val="tx1"/>
                          </a:solidFill>
                        </a:rPr>
                        <a:t>Viết</a:t>
                      </a:r>
                      <a:r>
                        <a:rPr lang="en-US" sz="2400" b="0" baseline="0" dirty="0">
                          <a:solidFill>
                            <a:schemeClr val="tx1"/>
                          </a:solidFill>
                        </a:rPr>
                        <a:t> ý </a:t>
                      </a:r>
                      <a:r>
                        <a:rPr lang="en-US" sz="2400" b="0" baseline="0" dirty="0" err="1">
                          <a:solidFill>
                            <a:schemeClr val="tx1"/>
                          </a:solidFill>
                        </a:rPr>
                        <a:t>kiến</a:t>
                      </a:r>
                      <a:r>
                        <a:rPr lang="en-US" sz="2400" b="0" baseline="0" dirty="0">
                          <a:solidFill>
                            <a:schemeClr val="tx1"/>
                          </a:solidFill>
                        </a:rPr>
                        <a:t> </a:t>
                      </a:r>
                      <a:r>
                        <a:rPr lang="en-US" sz="2400" b="0" baseline="0" dirty="0" err="1">
                          <a:solidFill>
                            <a:schemeClr val="tx1"/>
                          </a:solidFill>
                        </a:rPr>
                        <a:t>dựa</a:t>
                      </a:r>
                      <a:r>
                        <a:rPr lang="en-US" sz="2400" b="0" baseline="0" dirty="0">
                          <a:solidFill>
                            <a:schemeClr val="tx1"/>
                          </a:solidFill>
                        </a:rPr>
                        <a:t> </a:t>
                      </a:r>
                      <a:r>
                        <a:rPr lang="en-US" sz="2400" b="0" baseline="0" dirty="0" err="1">
                          <a:solidFill>
                            <a:schemeClr val="tx1"/>
                          </a:solidFill>
                        </a:rPr>
                        <a:t>trên</a:t>
                      </a:r>
                      <a:r>
                        <a:rPr lang="en-US" sz="2400" b="0" baseline="0" dirty="0">
                          <a:solidFill>
                            <a:schemeClr val="tx1"/>
                          </a:solidFill>
                        </a:rPr>
                        <a:t> </a:t>
                      </a:r>
                      <a:r>
                        <a:rPr lang="en-US" sz="2400" b="0" baseline="0" dirty="0" err="1">
                          <a:solidFill>
                            <a:schemeClr val="tx1"/>
                          </a:solidFill>
                        </a:rPr>
                        <a:t>kiến</a:t>
                      </a:r>
                      <a:r>
                        <a:rPr lang="en-US" sz="2400" b="0" baseline="0" dirty="0">
                          <a:solidFill>
                            <a:schemeClr val="tx1"/>
                          </a:solidFill>
                        </a:rPr>
                        <a:t> </a:t>
                      </a:r>
                      <a:r>
                        <a:rPr lang="en-US" sz="2400" b="0" baseline="0" dirty="0" err="1">
                          <a:solidFill>
                            <a:schemeClr val="tx1"/>
                          </a:solidFill>
                        </a:rPr>
                        <a:t>thức</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dirty="0" err="1">
                          <a:solidFill>
                            <a:schemeClr val="tx1"/>
                          </a:solidFill>
                        </a:rPr>
                        <a:t>kinh</a:t>
                      </a:r>
                      <a:r>
                        <a:rPr lang="en-US" sz="2400" b="0" baseline="0" dirty="0">
                          <a:solidFill>
                            <a:schemeClr val="tx1"/>
                          </a:solidFill>
                        </a:rPr>
                        <a:t> </a:t>
                      </a:r>
                      <a:r>
                        <a:rPr lang="en-US" sz="2400" b="0" baseline="0" dirty="0" err="1">
                          <a:solidFill>
                            <a:schemeClr val="tx1"/>
                          </a:solidFill>
                        </a:rPr>
                        <a:t>nghiệm</a:t>
                      </a:r>
                      <a:r>
                        <a:rPr lang="en-US" sz="2400" b="0" baseline="0" dirty="0">
                          <a:solidFill>
                            <a:schemeClr val="tx1"/>
                          </a:solidFill>
                        </a:rPr>
                        <a:t> </a:t>
                      </a:r>
                      <a:r>
                        <a:rPr lang="en-US" sz="2400" b="0" baseline="0" dirty="0" err="1">
                          <a:solidFill>
                            <a:schemeClr val="tx1"/>
                          </a:solidFill>
                        </a:rPr>
                        <a:t>của</a:t>
                      </a:r>
                      <a:r>
                        <a:rPr lang="en-US" sz="2400" b="0" baseline="0" dirty="0">
                          <a:solidFill>
                            <a:schemeClr val="tx1"/>
                          </a:solidFill>
                        </a:rPr>
                        <a:t> </a:t>
                      </a:r>
                      <a:r>
                        <a:rPr lang="en-US" sz="2400" b="0" baseline="0" dirty="0" err="1">
                          <a:solidFill>
                            <a:schemeClr val="tx1"/>
                          </a:solidFill>
                        </a:rPr>
                        <a:t>bản</a:t>
                      </a:r>
                      <a:r>
                        <a:rPr lang="en-US" sz="2400" b="0" baseline="0" dirty="0">
                          <a:solidFill>
                            <a:schemeClr val="tx1"/>
                          </a:solidFill>
                        </a:rPr>
                        <a:t> </a:t>
                      </a:r>
                      <a:r>
                        <a:rPr lang="en-US" sz="2400" b="0" baseline="0" dirty="0" err="1">
                          <a:solidFill>
                            <a:schemeClr val="tx1"/>
                          </a:solidFill>
                        </a:rPr>
                        <a:t>thân</a:t>
                      </a:r>
                      <a:endParaRPr lang="en-US" sz="2400" b="0" baseline="0" dirty="0">
                        <a:solidFill>
                          <a:schemeClr val="tx1"/>
                        </a:solidFill>
                      </a:endParaRPr>
                    </a:p>
                    <a:p>
                      <a:pPr marL="342900" lvl="0" indent="-342900">
                        <a:spcBef>
                          <a:spcPts val="0"/>
                        </a:spcBef>
                        <a:spcAft>
                          <a:spcPts val="0"/>
                        </a:spcAft>
                        <a:buFont typeface="Wingdings"/>
                        <a:buChar char="q"/>
                      </a:pPr>
                      <a:r>
                        <a:rPr lang="en-US" sz="2400" b="0" baseline="0" dirty="0" err="1">
                          <a:solidFill>
                            <a:schemeClr val="tx1"/>
                          </a:solidFill>
                        </a:rPr>
                        <a:t>Tạo</a:t>
                      </a:r>
                      <a:r>
                        <a:rPr lang="en-US" sz="2400" b="0" baseline="0" dirty="0">
                          <a:solidFill>
                            <a:schemeClr val="tx1"/>
                          </a:solidFill>
                        </a:rPr>
                        <a:t> </a:t>
                      </a:r>
                      <a:r>
                        <a:rPr lang="en-US" sz="2400" b="0" baseline="0" dirty="0" err="1">
                          <a:solidFill>
                            <a:schemeClr val="tx1"/>
                          </a:solidFill>
                        </a:rPr>
                        <a:t>một</a:t>
                      </a:r>
                      <a:r>
                        <a:rPr lang="en-US" sz="2400" b="0" baseline="0" dirty="0">
                          <a:solidFill>
                            <a:schemeClr val="tx1"/>
                          </a:solidFill>
                        </a:rPr>
                        <a:t> </a:t>
                      </a:r>
                      <a:r>
                        <a:rPr lang="en-US" sz="2400" b="0" baseline="0" dirty="0" err="1">
                          <a:solidFill>
                            <a:schemeClr val="tx1"/>
                          </a:solidFill>
                        </a:rPr>
                        <a:t>cấu</a:t>
                      </a:r>
                      <a:r>
                        <a:rPr lang="en-US" sz="2400" b="0" baseline="0" dirty="0">
                          <a:solidFill>
                            <a:schemeClr val="tx1"/>
                          </a:solidFill>
                        </a:rPr>
                        <a:t> </a:t>
                      </a:r>
                      <a:r>
                        <a:rPr lang="en-US" sz="2400" b="0" baseline="0" dirty="0" err="1">
                          <a:solidFill>
                            <a:schemeClr val="tx1"/>
                          </a:solidFill>
                        </a:rPr>
                        <a:t>trúc</a:t>
                      </a:r>
                      <a:r>
                        <a:rPr lang="en-US" sz="2400" b="0" baseline="0" dirty="0">
                          <a:solidFill>
                            <a:schemeClr val="tx1"/>
                          </a:solidFill>
                        </a:rPr>
                        <a:t> logic </a:t>
                      </a:r>
                      <a:r>
                        <a:rPr lang="en-US" sz="2400" b="0" baseline="0" dirty="0" err="1">
                          <a:solidFill>
                            <a:schemeClr val="tx1"/>
                          </a:solidFill>
                        </a:rPr>
                        <a:t>từ</a:t>
                      </a:r>
                      <a:r>
                        <a:rPr lang="en-US" sz="2400" b="0" baseline="0" dirty="0">
                          <a:solidFill>
                            <a:schemeClr val="tx1"/>
                          </a:solidFill>
                        </a:rPr>
                        <a:t> </a:t>
                      </a:r>
                      <a:r>
                        <a:rPr lang="en-US" sz="2400" b="0" baseline="0" dirty="0" err="1">
                          <a:solidFill>
                            <a:schemeClr val="tx1"/>
                          </a:solidFill>
                        </a:rPr>
                        <a:t>đầu</a:t>
                      </a:r>
                      <a:r>
                        <a:rPr lang="en-US" sz="2400" b="0" baseline="0" dirty="0">
                          <a:solidFill>
                            <a:schemeClr val="tx1"/>
                          </a:solidFill>
                        </a:rPr>
                        <a:t> </a:t>
                      </a:r>
                      <a:r>
                        <a:rPr lang="en-US" sz="2400" b="0" baseline="0" dirty="0" err="1">
                          <a:solidFill>
                            <a:schemeClr val="tx1"/>
                          </a:solidFill>
                        </a:rPr>
                        <a:t>đến</a:t>
                      </a:r>
                      <a:r>
                        <a:rPr lang="en-US" sz="2400" b="0" baseline="0" dirty="0">
                          <a:solidFill>
                            <a:schemeClr val="tx1"/>
                          </a:solidFill>
                        </a:rPr>
                        <a:t> </a:t>
                      </a:r>
                      <a:r>
                        <a:rPr lang="en-US" sz="2400" b="0" baseline="0" dirty="0" err="1">
                          <a:solidFill>
                            <a:schemeClr val="tx1"/>
                          </a:solidFill>
                        </a:rPr>
                        <a:t>cuối</a:t>
                      </a:r>
                      <a:r>
                        <a:rPr lang="en-US" sz="2400" b="0" baseline="0" dirty="0">
                          <a:solidFill>
                            <a:schemeClr val="tx1"/>
                          </a:solidFill>
                        </a:rPr>
                        <a:t> </a:t>
                      </a:r>
                    </a:p>
                    <a:p>
                      <a:pPr marL="342900" lvl="0" indent="-342900">
                        <a:spcBef>
                          <a:spcPts val="0"/>
                        </a:spcBef>
                        <a:spcAft>
                          <a:spcPts val="0"/>
                        </a:spcAft>
                        <a:buFont typeface="Wingdings"/>
                        <a:buChar char="q"/>
                      </a:pPr>
                      <a:r>
                        <a:rPr lang="en-US" sz="2400" b="0" baseline="0" dirty="0">
                          <a:solidFill>
                            <a:schemeClr val="tx1"/>
                          </a:solidFill>
                        </a:rPr>
                        <a:t>Duy </a:t>
                      </a:r>
                      <a:r>
                        <a:rPr lang="en-US" sz="2400" b="0" baseline="0" dirty="0" err="1">
                          <a:solidFill>
                            <a:schemeClr val="tx1"/>
                          </a:solidFill>
                        </a:rPr>
                        <a:t>trì</a:t>
                      </a:r>
                      <a:r>
                        <a:rPr lang="en-US" sz="2400" b="0" baseline="0" dirty="0">
                          <a:solidFill>
                            <a:schemeClr val="tx1"/>
                          </a:solidFill>
                        </a:rPr>
                        <a:t> </a:t>
                      </a:r>
                      <a:r>
                        <a:rPr lang="en-US" sz="2400" b="0" baseline="0" dirty="0" err="1">
                          <a:solidFill>
                            <a:schemeClr val="tx1"/>
                          </a:solidFill>
                        </a:rPr>
                        <a:t>phông</a:t>
                      </a:r>
                      <a:r>
                        <a:rPr lang="en-US" sz="2400" b="0" baseline="0" dirty="0">
                          <a:solidFill>
                            <a:schemeClr val="tx1"/>
                          </a:solidFill>
                        </a:rPr>
                        <a:t> </a:t>
                      </a:r>
                      <a:r>
                        <a:rPr lang="en-US" sz="2400" b="0" baseline="0" dirty="0" err="1">
                          <a:solidFill>
                            <a:schemeClr val="tx1"/>
                          </a:solidFill>
                        </a:rPr>
                        <a:t>chữ</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dirty="0" err="1">
                          <a:solidFill>
                            <a:schemeClr val="tx1"/>
                          </a:solidFill>
                        </a:rPr>
                        <a:t>khoảng</a:t>
                      </a:r>
                      <a:r>
                        <a:rPr lang="en-US" sz="2400" b="0" baseline="0" dirty="0">
                          <a:solidFill>
                            <a:schemeClr val="tx1"/>
                          </a:solidFill>
                        </a:rPr>
                        <a:t> </a:t>
                      </a:r>
                      <a:r>
                        <a:rPr lang="en-US" sz="2400" b="0" baseline="0" dirty="0" err="1">
                          <a:solidFill>
                            <a:schemeClr val="tx1"/>
                          </a:solidFill>
                        </a:rPr>
                        <a:t>cách</a:t>
                      </a:r>
                      <a:r>
                        <a:rPr lang="en-US" sz="2400" b="0" baseline="0" dirty="0">
                          <a:solidFill>
                            <a:schemeClr val="tx1"/>
                          </a:solidFill>
                        </a:rPr>
                        <a:t> </a:t>
                      </a:r>
                      <a:r>
                        <a:rPr lang="en-US" sz="2400" b="0" baseline="0" dirty="0" err="1">
                          <a:solidFill>
                            <a:schemeClr val="tx1"/>
                          </a:solidFill>
                        </a:rPr>
                        <a:t>nhất</a:t>
                      </a:r>
                      <a:r>
                        <a:rPr lang="en-US" sz="2400" b="0" baseline="0" dirty="0">
                          <a:solidFill>
                            <a:schemeClr val="tx1"/>
                          </a:solidFill>
                        </a:rPr>
                        <a:t> </a:t>
                      </a:r>
                      <a:r>
                        <a:rPr lang="en-US" sz="2400" b="0" baseline="0" dirty="0" err="1">
                          <a:solidFill>
                            <a:schemeClr val="tx1"/>
                          </a:solidFill>
                        </a:rPr>
                        <a:t>quán</a:t>
                      </a:r>
                      <a:r>
                        <a:rPr lang="en-US" sz="2400" b="0" baseline="0" dirty="0">
                          <a:solidFill>
                            <a:schemeClr val="tx1"/>
                          </a:solidFill>
                        </a:rPr>
                        <a:t> </a:t>
                      </a:r>
                      <a:r>
                        <a:rPr lang="en-US" sz="2400" b="0" baseline="0" dirty="0" err="1">
                          <a:solidFill>
                            <a:schemeClr val="tx1"/>
                          </a:solidFill>
                        </a:rPr>
                        <a:t>trong</a:t>
                      </a:r>
                      <a:r>
                        <a:rPr lang="en-US" sz="2400" b="0" baseline="0" dirty="0">
                          <a:solidFill>
                            <a:schemeClr val="tx1"/>
                          </a:solidFill>
                        </a:rPr>
                        <a:t> </a:t>
                      </a:r>
                      <a:r>
                        <a:rPr lang="en-US" sz="2400" b="0" baseline="0" dirty="0" err="1">
                          <a:solidFill>
                            <a:schemeClr val="tx1"/>
                          </a:solidFill>
                        </a:rPr>
                        <a:t>toàn</a:t>
                      </a:r>
                      <a:r>
                        <a:rPr lang="en-US" sz="2400" b="0" baseline="0" dirty="0">
                          <a:solidFill>
                            <a:schemeClr val="tx1"/>
                          </a:solidFill>
                        </a:rPr>
                        <a:t> </a:t>
                      </a:r>
                      <a:r>
                        <a:rPr lang="en-US" sz="2400" b="0" baseline="0" dirty="0" err="1">
                          <a:solidFill>
                            <a:schemeClr val="tx1"/>
                          </a:solidFill>
                        </a:rPr>
                        <a:t>bộ</a:t>
                      </a:r>
                      <a:r>
                        <a:rPr lang="en-US" sz="2400" b="0" baseline="0" dirty="0">
                          <a:solidFill>
                            <a:schemeClr val="tx1"/>
                          </a:solidFill>
                        </a:rPr>
                        <a:t> </a:t>
                      </a:r>
                      <a:r>
                        <a:rPr lang="en-US" sz="2400" b="0" baseline="0" dirty="0" err="1">
                          <a:solidFill>
                            <a:schemeClr val="tx1"/>
                          </a:solidFill>
                        </a:rPr>
                        <a:t>báo</a:t>
                      </a:r>
                      <a:r>
                        <a:rPr lang="en-US" sz="2400" b="0" baseline="0" dirty="0">
                          <a:solidFill>
                            <a:schemeClr val="tx1"/>
                          </a:solidFill>
                        </a:rPr>
                        <a:t> </a:t>
                      </a:r>
                      <a:r>
                        <a:rPr lang="en-US" sz="2400" b="0" baseline="0" dirty="0" err="1">
                          <a:solidFill>
                            <a:schemeClr val="tx1"/>
                          </a:solidFill>
                        </a:rPr>
                        <a:t>cáo</a:t>
                      </a:r>
                      <a:endParaRPr lang="en-US" sz="2400" b="0" baseline="0" dirty="0">
                        <a:solidFill>
                          <a:schemeClr val="tx1"/>
                        </a:solidFill>
                      </a:endParaRPr>
                    </a:p>
                    <a:p>
                      <a:pPr marL="342900" lvl="0" indent="-342900">
                        <a:spcBef>
                          <a:spcPts val="0"/>
                        </a:spcBef>
                        <a:spcAft>
                          <a:spcPts val="0"/>
                        </a:spcAft>
                        <a:buFont typeface="Wingdings"/>
                        <a:buChar char="q"/>
                      </a:pPr>
                      <a:r>
                        <a:rPr lang="en-US" sz="2400" b="0" baseline="0" dirty="0" err="1">
                          <a:solidFill>
                            <a:schemeClr val="tx1"/>
                          </a:solidFill>
                        </a:rPr>
                        <a:t>Sử</a:t>
                      </a:r>
                      <a:r>
                        <a:rPr lang="en-US" sz="2400" b="0" baseline="0" dirty="0">
                          <a:solidFill>
                            <a:schemeClr val="tx1"/>
                          </a:solidFill>
                        </a:rPr>
                        <a:t> </a:t>
                      </a:r>
                      <a:r>
                        <a:rPr lang="en-US" sz="2400" b="0" baseline="0" dirty="0" err="1">
                          <a:solidFill>
                            <a:schemeClr val="tx1"/>
                          </a:solidFill>
                        </a:rPr>
                        <a:t>dụng</a:t>
                      </a:r>
                      <a:r>
                        <a:rPr lang="en-US" sz="2400" b="0" baseline="0" dirty="0">
                          <a:solidFill>
                            <a:schemeClr val="tx1"/>
                          </a:solidFill>
                        </a:rPr>
                        <a:t> </a:t>
                      </a:r>
                      <a:r>
                        <a:rPr lang="en-US" sz="2400" b="0" baseline="0" dirty="0" err="1">
                          <a:solidFill>
                            <a:schemeClr val="tx1"/>
                          </a:solidFill>
                        </a:rPr>
                        <a:t>dấu</a:t>
                      </a:r>
                      <a:r>
                        <a:rPr lang="en-US" sz="2400" b="0" baseline="0" dirty="0">
                          <a:solidFill>
                            <a:schemeClr val="tx1"/>
                          </a:solidFill>
                        </a:rPr>
                        <a:t> </a:t>
                      </a:r>
                      <a:r>
                        <a:rPr lang="en-US" sz="2400" b="0" baseline="0" dirty="0" err="1">
                          <a:solidFill>
                            <a:schemeClr val="tx1"/>
                          </a:solidFill>
                        </a:rPr>
                        <a:t>đầu</a:t>
                      </a:r>
                      <a:r>
                        <a:rPr lang="en-US" sz="2400" b="0" baseline="0" dirty="0">
                          <a:solidFill>
                            <a:schemeClr val="tx1"/>
                          </a:solidFill>
                        </a:rPr>
                        <a:t> </a:t>
                      </a:r>
                      <a:r>
                        <a:rPr lang="en-US" sz="2400" b="0" baseline="0" dirty="0" err="1">
                          <a:solidFill>
                            <a:schemeClr val="tx1"/>
                          </a:solidFill>
                        </a:rPr>
                        <a:t>dòng</a:t>
                      </a:r>
                      <a:r>
                        <a:rPr lang="en-US" sz="2400" b="0" baseline="0" dirty="0">
                          <a:solidFill>
                            <a:schemeClr val="tx1"/>
                          </a:solidFill>
                        </a:rPr>
                        <a:t> </a:t>
                      </a:r>
                      <a:r>
                        <a:rPr lang="en-US" sz="2400" b="0" baseline="0" dirty="0" err="1">
                          <a:solidFill>
                            <a:schemeClr val="tx1"/>
                          </a:solidFill>
                        </a:rPr>
                        <a:t>hoặc</a:t>
                      </a:r>
                      <a:r>
                        <a:rPr lang="en-US" sz="2400" b="0" baseline="0" dirty="0">
                          <a:solidFill>
                            <a:schemeClr val="tx1"/>
                          </a:solidFill>
                        </a:rPr>
                        <a:t> </a:t>
                      </a:r>
                      <a:r>
                        <a:rPr lang="en-US" sz="2400" b="0" baseline="0" dirty="0" err="1">
                          <a:solidFill>
                            <a:schemeClr val="tx1"/>
                          </a:solidFill>
                        </a:rPr>
                        <a:t>số</a:t>
                      </a:r>
                      <a:r>
                        <a:rPr lang="en-US" sz="2400" b="0" baseline="0" dirty="0">
                          <a:solidFill>
                            <a:schemeClr val="tx1"/>
                          </a:solidFill>
                        </a:rPr>
                        <a:t> </a:t>
                      </a:r>
                      <a:r>
                        <a:rPr lang="en-US" sz="2400" b="0" baseline="0" dirty="0" err="1">
                          <a:solidFill>
                            <a:schemeClr val="tx1"/>
                          </a:solidFill>
                        </a:rPr>
                        <a:t>thứ</a:t>
                      </a:r>
                      <a:r>
                        <a:rPr lang="en-US" sz="2400" b="0" baseline="0" dirty="0">
                          <a:solidFill>
                            <a:schemeClr val="tx1"/>
                          </a:solidFill>
                        </a:rPr>
                        <a:t> </a:t>
                      </a:r>
                      <a:r>
                        <a:rPr lang="en-US" sz="2400" b="0" baseline="0" dirty="0" err="1">
                          <a:solidFill>
                            <a:schemeClr val="tx1"/>
                          </a:solidFill>
                        </a:rPr>
                        <a:t>tự</a:t>
                      </a:r>
                      <a:r>
                        <a:rPr lang="en-US" sz="2400" b="0" baseline="0" dirty="0">
                          <a:solidFill>
                            <a:schemeClr val="tx1"/>
                          </a:solidFill>
                        </a:rPr>
                        <a:t> </a:t>
                      </a:r>
                      <a:r>
                        <a:rPr lang="en-US" sz="2400" b="0" baseline="0" dirty="0" err="1">
                          <a:solidFill>
                            <a:schemeClr val="tx1"/>
                          </a:solidFill>
                        </a:rPr>
                        <a:t>nếu</a:t>
                      </a:r>
                      <a:r>
                        <a:rPr lang="en-US" sz="2400" b="0" baseline="0" dirty="0">
                          <a:solidFill>
                            <a:schemeClr val="tx1"/>
                          </a:solidFill>
                        </a:rPr>
                        <a:t> </a:t>
                      </a:r>
                      <a:r>
                        <a:rPr lang="en-US" sz="2400" b="0" baseline="0" dirty="0" err="1">
                          <a:solidFill>
                            <a:schemeClr val="tx1"/>
                          </a:solidFill>
                        </a:rPr>
                        <a:t>có</a:t>
                      </a:r>
                      <a:r>
                        <a:rPr lang="en-US" sz="2400" b="0" baseline="0" dirty="0">
                          <a:solidFill>
                            <a:schemeClr val="tx1"/>
                          </a:solidFill>
                        </a:rPr>
                        <a:t> </a:t>
                      </a:r>
                      <a:r>
                        <a:rPr lang="en-US" sz="2400" b="0" baseline="0" dirty="0" err="1">
                          <a:solidFill>
                            <a:schemeClr val="tx1"/>
                          </a:solidFill>
                        </a:rPr>
                        <a:t>để</a:t>
                      </a:r>
                      <a:r>
                        <a:rPr lang="en-US" sz="2400" b="0" baseline="0" dirty="0">
                          <a:solidFill>
                            <a:schemeClr val="tx1"/>
                          </a:solidFill>
                        </a:rPr>
                        <a:t> </a:t>
                      </a:r>
                      <a:r>
                        <a:rPr lang="en-US" sz="2400" b="0" baseline="0" dirty="0" err="1">
                          <a:solidFill>
                            <a:schemeClr val="tx1"/>
                          </a:solidFill>
                        </a:rPr>
                        <a:t>làm</a:t>
                      </a:r>
                      <a:r>
                        <a:rPr lang="en-US" sz="2400" b="0" baseline="0" dirty="0">
                          <a:solidFill>
                            <a:schemeClr val="tx1"/>
                          </a:solidFill>
                        </a:rPr>
                        <a:t> </a:t>
                      </a:r>
                      <a:r>
                        <a:rPr lang="en-US" sz="2400" b="0" baseline="0" dirty="0" err="1">
                          <a:solidFill>
                            <a:schemeClr val="tx1"/>
                          </a:solidFill>
                        </a:rPr>
                        <a:t>thông</a:t>
                      </a:r>
                      <a:r>
                        <a:rPr lang="en-US" sz="2400" b="0" baseline="0" dirty="0">
                          <a:solidFill>
                            <a:schemeClr val="tx1"/>
                          </a:solidFill>
                        </a:rPr>
                        <a:t> tin </a:t>
                      </a:r>
                      <a:r>
                        <a:rPr lang="en-US" sz="2400" b="0" baseline="0" dirty="0" err="1">
                          <a:solidFill>
                            <a:schemeClr val="tx1"/>
                          </a:solidFill>
                        </a:rPr>
                        <a:t>dễ</a:t>
                      </a:r>
                      <a:r>
                        <a:rPr lang="en-US" sz="2400" b="0" baseline="0" dirty="0">
                          <a:solidFill>
                            <a:schemeClr val="tx1"/>
                          </a:solidFill>
                        </a:rPr>
                        <a:t> </a:t>
                      </a:r>
                      <a:r>
                        <a:rPr lang="en-US" sz="2400" b="0" baseline="0" dirty="0" err="1">
                          <a:solidFill>
                            <a:schemeClr val="tx1"/>
                          </a:solidFill>
                        </a:rPr>
                        <a:t>đọc</a:t>
                      </a:r>
                      <a:r>
                        <a:rPr lang="en-US" sz="2400" b="0" baseline="0" dirty="0">
                          <a:solidFill>
                            <a:schemeClr val="tx1"/>
                          </a:solidFill>
                        </a:rPr>
                        <a:t> </a:t>
                      </a:r>
                      <a:r>
                        <a:rPr lang="en-US" sz="2400" b="0" baseline="0" dirty="0" err="1">
                          <a:solidFill>
                            <a:schemeClr val="tx1"/>
                          </a:solidFill>
                        </a:rPr>
                        <a:t>hơn</a:t>
                      </a:r>
                      <a:endParaRPr lang="en-US" sz="2400" b="0" baseline="0" dirty="0">
                        <a:solidFill>
                          <a:schemeClr val="tx1"/>
                        </a:solidFill>
                      </a:endParaRPr>
                    </a:p>
                    <a:p>
                      <a:pPr marL="342900" lvl="0" indent="-342900">
                        <a:spcBef>
                          <a:spcPts val="0"/>
                        </a:spcBef>
                        <a:spcAft>
                          <a:spcPts val="0"/>
                        </a:spcAft>
                        <a:buFont typeface="Wingdings"/>
                        <a:buChar char="q"/>
                      </a:pPr>
                      <a:r>
                        <a:rPr lang="en-US" sz="2400" b="0" baseline="0" dirty="0" err="1">
                          <a:solidFill>
                            <a:schemeClr val="tx1"/>
                          </a:solidFill>
                        </a:rPr>
                        <a:t>Cố</a:t>
                      </a:r>
                      <a:r>
                        <a:rPr lang="en-US" sz="2400" b="0" baseline="0" dirty="0">
                          <a:solidFill>
                            <a:schemeClr val="tx1"/>
                          </a:solidFill>
                        </a:rPr>
                        <a:t> </a:t>
                      </a:r>
                      <a:r>
                        <a:rPr lang="en-US" sz="2400" b="0" baseline="0" dirty="0" err="1">
                          <a:solidFill>
                            <a:schemeClr val="tx1"/>
                          </a:solidFill>
                        </a:rPr>
                        <a:t>gắng</a:t>
                      </a:r>
                      <a:r>
                        <a:rPr lang="en-US" sz="2400" b="0" baseline="0" dirty="0">
                          <a:solidFill>
                            <a:schemeClr val="tx1"/>
                          </a:solidFill>
                        </a:rPr>
                        <a:t> </a:t>
                      </a:r>
                      <a:r>
                        <a:rPr lang="en-US" sz="2400" b="0" baseline="0" dirty="0" err="1">
                          <a:solidFill>
                            <a:schemeClr val="tx1"/>
                          </a:solidFill>
                        </a:rPr>
                        <a:t>tránh</a:t>
                      </a:r>
                      <a:r>
                        <a:rPr lang="en-US" sz="2400" b="0" baseline="0" dirty="0">
                          <a:solidFill>
                            <a:schemeClr val="tx1"/>
                          </a:solidFill>
                        </a:rPr>
                        <a:t> </a:t>
                      </a:r>
                      <a:r>
                        <a:rPr lang="en-US" sz="2400" b="0" baseline="0" dirty="0" err="1">
                          <a:solidFill>
                            <a:schemeClr val="tx1"/>
                          </a:solidFill>
                        </a:rPr>
                        <a:t>những</a:t>
                      </a:r>
                      <a:r>
                        <a:rPr lang="en-US" sz="2400" b="0" baseline="0" dirty="0">
                          <a:solidFill>
                            <a:schemeClr val="tx1"/>
                          </a:solidFill>
                        </a:rPr>
                        <a:t> </a:t>
                      </a:r>
                      <a:r>
                        <a:rPr lang="en-US" sz="2400" b="0" baseline="0" dirty="0" err="1">
                          <a:solidFill>
                            <a:schemeClr val="tx1"/>
                          </a:solidFill>
                        </a:rPr>
                        <a:t>câu</a:t>
                      </a:r>
                      <a:r>
                        <a:rPr lang="en-US" sz="2400" b="0" baseline="0" dirty="0">
                          <a:solidFill>
                            <a:schemeClr val="tx1"/>
                          </a:solidFill>
                        </a:rPr>
                        <a:t> </a:t>
                      </a:r>
                      <a:r>
                        <a:rPr lang="en-US" sz="2400" b="0" baseline="0" dirty="0" err="1">
                          <a:solidFill>
                            <a:schemeClr val="tx1"/>
                          </a:solidFill>
                        </a:rPr>
                        <a:t>hỏi</a:t>
                      </a:r>
                      <a:r>
                        <a:rPr lang="en-US" sz="2400" b="0" baseline="0" dirty="0">
                          <a:solidFill>
                            <a:schemeClr val="tx1"/>
                          </a:solidFill>
                        </a:rPr>
                        <a:t> </a:t>
                      </a:r>
                      <a:r>
                        <a:rPr lang="en-US" sz="2400" b="0" baseline="0" dirty="0" err="1">
                          <a:solidFill>
                            <a:schemeClr val="tx1"/>
                          </a:solidFill>
                        </a:rPr>
                        <a:t>giả</a:t>
                      </a:r>
                      <a:r>
                        <a:rPr lang="en-US" sz="2400" b="0" baseline="0" dirty="0">
                          <a:solidFill>
                            <a:schemeClr val="tx1"/>
                          </a:solidFill>
                        </a:rPr>
                        <a:t> </a:t>
                      </a:r>
                      <a:r>
                        <a:rPr lang="en-US" sz="2400" b="0" baseline="0" dirty="0" err="1">
                          <a:solidFill>
                            <a:schemeClr val="tx1"/>
                          </a:solidFill>
                        </a:rPr>
                        <a:t>định</a:t>
                      </a:r>
                      <a:r>
                        <a:rPr lang="en-US" sz="2400" b="0" baseline="0" dirty="0">
                          <a:solidFill>
                            <a:schemeClr val="tx1"/>
                          </a:solidFill>
                        </a:rPr>
                        <a:t> </a:t>
                      </a:r>
                    </a:p>
                    <a:p>
                      <a:pPr marL="342900" lvl="0" indent="-342900">
                        <a:spcBef>
                          <a:spcPts val="0"/>
                        </a:spcBef>
                        <a:spcAft>
                          <a:spcPts val="0"/>
                        </a:spcAft>
                        <a:buFont typeface="Wingdings"/>
                        <a:buChar char="q"/>
                      </a:pPr>
                      <a:r>
                        <a:rPr lang="en-US" sz="2400" b="0" baseline="0" dirty="0" err="1">
                          <a:solidFill>
                            <a:schemeClr val="tx1"/>
                          </a:solidFill>
                        </a:rPr>
                        <a:t>Sử</a:t>
                      </a:r>
                      <a:r>
                        <a:rPr lang="en-US" sz="2400" b="0" baseline="0" dirty="0">
                          <a:solidFill>
                            <a:schemeClr val="tx1"/>
                          </a:solidFill>
                        </a:rPr>
                        <a:t> </a:t>
                      </a:r>
                      <a:r>
                        <a:rPr lang="en-US" sz="2400" b="0" baseline="0" dirty="0" err="1">
                          <a:solidFill>
                            <a:schemeClr val="tx1"/>
                          </a:solidFill>
                        </a:rPr>
                        <a:t>dụng</a:t>
                      </a:r>
                      <a:r>
                        <a:rPr lang="en-US" sz="2400" b="0" baseline="0" dirty="0">
                          <a:solidFill>
                            <a:schemeClr val="tx1"/>
                          </a:solidFill>
                        </a:rPr>
                        <a:t> </a:t>
                      </a:r>
                      <a:r>
                        <a:rPr lang="en-US" sz="2400" b="0" baseline="0" dirty="0" err="1">
                          <a:solidFill>
                            <a:schemeClr val="tx1"/>
                          </a:solidFill>
                        </a:rPr>
                        <a:t>các</a:t>
                      </a:r>
                      <a:r>
                        <a:rPr lang="en-US" sz="2400" b="0" baseline="0" dirty="0">
                          <a:solidFill>
                            <a:schemeClr val="tx1"/>
                          </a:solidFill>
                        </a:rPr>
                        <a:t> </a:t>
                      </a:r>
                      <a:r>
                        <a:rPr lang="en-US" sz="2400" b="0" baseline="0" dirty="0" err="1">
                          <a:solidFill>
                            <a:schemeClr val="tx1"/>
                          </a:solidFill>
                        </a:rPr>
                        <a:t>câu</a:t>
                      </a:r>
                      <a:r>
                        <a:rPr lang="en-US" sz="2400" b="0" baseline="0" dirty="0">
                          <a:solidFill>
                            <a:schemeClr val="tx1"/>
                          </a:solidFill>
                        </a:rPr>
                        <a:t> </a:t>
                      </a:r>
                      <a:r>
                        <a:rPr lang="en-US" sz="2400" b="0" baseline="0" dirty="0" err="1">
                          <a:solidFill>
                            <a:schemeClr val="tx1"/>
                          </a:solidFill>
                        </a:rPr>
                        <a:t>hỏi</a:t>
                      </a:r>
                      <a:r>
                        <a:rPr lang="en-US" sz="2400" b="0" baseline="0" dirty="0">
                          <a:solidFill>
                            <a:schemeClr val="tx1"/>
                          </a:solidFill>
                        </a:rPr>
                        <a:t> </a:t>
                      </a:r>
                      <a:r>
                        <a:rPr lang="en-US" sz="2400" b="0" baseline="0" dirty="0" err="1">
                          <a:solidFill>
                            <a:schemeClr val="tx1"/>
                          </a:solidFill>
                        </a:rPr>
                        <a:t>lý</a:t>
                      </a:r>
                      <a:r>
                        <a:rPr lang="en-US" sz="2400" b="0" baseline="0" dirty="0">
                          <a:solidFill>
                            <a:schemeClr val="tx1"/>
                          </a:solidFill>
                        </a:rPr>
                        <a:t> </a:t>
                      </a:r>
                      <a:r>
                        <a:rPr lang="en-US" sz="2400" b="0" baseline="0" dirty="0" err="1">
                          <a:solidFill>
                            <a:schemeClr val="tx1"/>
                          </a:solidFill>
                        </a:rPr>
                        <a:t>thuyết</a:t>
                      </a:r>
                      <a:r>
                        <a:rPr lang="en-US" sz="2400" b="0" baseline="0" dirty="0">
                          <a:solidFill>
                            <a:schemeClr val="tx1"/>
                          </a:solidFill>
                        </a:rPr>
                        <a:t> </a:t>
                      </a:r>
                      <a:r>
                        <a:rPr lang="en-US" sz="2400" b="0" baseline="0" dirty="0" err="1">
                          <a:solidFill>
                            <a:schemeClr val="tx1"/>
                          </a:solidFill>
                        </a:rPr>
                        <a:t>để</a:t>
                      </a:r>
                      <a:r>
                        <a:rPr lang="en-US" sz="2400" b="0" baseline="0" dirty="0">
                          <a:solidFill>
                            <a:schemeClr val="tx1"/>
                          </a:solidFill>
                        </a:rPr>
                        <a:t> </a:t>
                      </a:r>
                      <a:r>
                        <a:rPr lang="en-US" sz="2400" b="0" baseline="0" dirty="0" err="1">
                          <a:solidFill>
                            <a:schemeClr val="tx1"/>
                          </a:solidFill>
                        </a:rPr>
                        <a:t>hướng</a:t>
                      </a:r>
                      <a:r>
                        <a:rPr lang="en-US" sz="2400" b="0" baseline="0" dirty="0">
                          <a:solidFill>
                            <a:schemeClr val="tx1"/>
                          </a:solidFill>
                        </a:rPr>
                        <a:t> </a:t>
                      </a:r>
                      <a:r>
                        <a:rPr lang="en-US" sz="2400" b="0" baseline="0" dirty="0" err="1">
                          <a:solidFill>
                            <a:schemeClr val="tx1"/>
                          </a:solidFill>
                        </a:rPr>
                        <a:t>dẫn</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dirty="0" err="1">
                          <a:solidFill>
                            <a:schemeClr val="tx1"/>
                          </a:solidFill>
                        </a:rPr>
                        <a:t>hỗ</a:t>
                      </a:r>
                      <a:r>
                        <a:rPr lang="en-US" sz="2400" b="0" baseline="0" dirty="0">
                          <a:solidFill>
                            <a:schemeClr val="tx1"/>
                          </a:solidFill>
                        </a:rPr>
                        <a:t> </a:t>
                      </a:r>
                      <a:r>
                        <a:rPr lang="en-US" sz="2400" b="0" baseline="0" dirty="0" err="1">
                          <a:solidFill>
                            <a:schemeClr val="tx1"/>
                          </a:solidFill>
                        </a:rPr>
                        <a:t>trợ</a:t>
                      </a:r>
                      <a:r>
                        <a:rPr lang="en-US" sz="2400" b="0" baseline="0" dirty="0">
                          <a:solidFill>
                            <a:schemeClr val="tx1"/>
                          </a:solidFill>
                        </a:rPr>
                        <a:t> </a:t>
                      </a:r>
                      <a:r>
                        <a:rPr lang="en-US" sz="2400" b="0" baseline="0" dirty="0" err="1">
                          <a:solidFill>
                            <a:schemeClr val="tx1"/>
                          </a:solidFill>
                        </a:rPr>
                        <a:t>các</a:t>
                      </a:r>
                      <a:r>
                        <a:rPr lang="en-US" sz="2400" b="0" baseline="0" dirty="0">
                          <a:solidFill>
                            <a:schemeClr val="tx1"/>
                          </a:solidFill>
                        </a:rPr>
                        <a:t> ý </a:t>
                      </a:r>
                      <a:r>
                        <a:rPr lang="en-US" sz="2400" b="0" baseline="0" dirty="0" err="1">
                          <a:solidFill>
                            <a:schemeClr val="tx1"/>
                          </a:solidFill>
                        </a:rPr>
                        <a:t>kiến</a:t>
                      </a:r>
                      <a:r>
                        <a:rPr lang="en-US" sz="2400" b="0" baseline="0" dirty="0">
                          <a:solidFill>
                            <a:schemeClr val="tx1"/>
                          </a:solidFill>
                        </a:rPr>
                        <a:t> </a:t>
                      </a:r>
                      <a:r>
                        <a:rPr lang="en-US" sz="2400" b="0" baseline="0" dirty="0" err="1">
                          <a:solidFill>
                            <a:schemeClr val="tx1"/>
                          </a:solidFill>
                        </a:rPr>
                        <a:t>dựa</a:t>
                      </a:r>
                      <a:r>
                        <a:rPr lang="en-US" sz="2400" b="0" baseline="0" dirty="0">
                          <a:solidFill>
                            <a:schemeClr val="tx1"/>
                          </a:solidFill>
                        </a:rPr>
                        <a:t> </a:t>
                      </a:r>
                      <a:r>
                        <a:rPr lang="en-US" sz="2400" b="0" baseline="0" dirty="0" err="1">
                          <a:solidFill>
                            <a:schemeClr val="tx1"/>
                          </a:solidFill>
                        </a:rPr>
                        <a:t>trên</a:t>
                      </a:r>
                      <a:r>
                        <a:rPr lang="en-US" sz="2400" b="0" baseline="0" dirty="0">
                          <a:solidFill>
                            <a:schemeClr val="tx1"/>
                          </a:solidFill>
                        </a:rPr>
                        <a:t> </a:t>
                      </a:r>
                      <a:r>
                        <a:rPr lang="en-US" sz="2400" b="0" baseline="0" dirty="0" err="1">
                          <a:solidFill>
                            <a:schemeClr val="tx1"/>
                          </a:solidFill>
                        </a:rPr>
                        <a:t>bằng</a:t>
                      </a:r>
                      <a:r>
                        <a:rPr lang="en-US" sz="2400" b="0" baseline="0" dirty="0">
                          <a:solidFill>
                            <a:schemeClr val="tx1"/>
                          </a:solidFill>
                        </a:rPr>
                        <a:t> </a:t>
                      </a:r>
                      <a:r>
                        <a:rPr lang="en-US" sz="2400" b="0" baseline="0" dirty="0" err="1">
                          <a:solidFill>
                            <a:schemeClr val="tx1"/>
                          </a:solidFill>
                        </a:rPr>
                        <a:t>chứng</a:t>
                      </a:r>
                      <a:r>
                        <a:rPr lang="en-US" sz="2400" b="0" baseline="0" dirty="0">
                          <a:solidFill>
                            <a:schemeClr val="tx1"/>
                          </a:solidFill>
                        </a:rPr>
                        <a:t> </a:t>
                      </a:r>
                      <a:r>
                        <a:rPr lang="en-US" sz="2400" b="0" baseline="0" dirty="0" err="1">
                          <a:solidFill>
                            <a:schemeClr val="tx1"/>
                          </a:solidFill>
                        </a:rPr>
                        <a:t>thực</a:t>
                      </a:r>
                      <a:r>
                        <a:rPr lang="en-US" sz="2400" b="0" baseline="0" dirty="0">
                          <a:solidFill>
                            <a:schemeClr val="tx1"/>
                          </a:solidFill>
                        </a:rPr>
                        <a:t> </a:t>
                      </a:r>
                      <a:r>
                        <a:rPr lang="en-US" sz="2400" b="0" baseline="0" dirty="0" err="1">
                          <a:solidFill>
                            <a:schemeClr val="tx1"/>
                          </a:solidFill>
                        </a:rPr>
                        <a:t>tế</a:t>
                      </a:r>
                      <a:endParaRPr lang="en-US" sz="2400" b="0" baseline="0" dirty="0">
                        <a:solidFill>
                          <a:schemeClr val="tx1"/>
                        </a:solidFill>
                      </a:endParaRPr>
                    </a:p>
                    <a:p>
                      <a:pPr marL="342900" lvl="0" indent="-342900">
                        <a:spcBef>
                          <a:spcPts val="0"/>
                        </a:spcBef>
                        <a:spcAft>
                          <a:spcPts val="0"/>
                        </a:spcAft>
                        <a:buFont typeface="Wingdings"/>
                        <a:buChar char="q"/>
                      </a:pPr>
                      <a:r>
                        <a:rPr lang="en-US" sz="2400" b="0" baseline="0" dirty="0" err="1">
                          <a:solidFill>
                            <a:schemeClr val="tx1"/>
                          </a:solidFill>
                        </a:rPr>
                        <a:t>Tránh</a:t>
                      </a:r>
                      <a:r>
                        <a:rPr lang="en-US" sz="2400" b="0" baseline="0" dirty="0">
                          <a:solidFill>
                            <a:schemeClr val="tx1"/>
                          </a:solidFill>
                        </a:rPr>
                        <a:t> </a:t>
                      </a:r>
                      <a:r>
                        <a:rPr lang="en-US" sz="2400" b="0" baseline="0" dirty="0" err="1">
                          <a:solidFill>
                            <a:schemeClr val="tx1"/>
                          </a:solidFill>
                        </a:rPr>
                        <a:t>sử</a:t>
                      </a:r>
                      <a:r>
                        <a:rPr lang="en-US" sz="2400" b="0" baseline="0" dirty="0">
                          <a:solidFill>
                            <a:schemeClr val="tx1"/>
                          </a:solidFill>
                        </a:rPr>
                        <a:t> </a:t>
                      </a:r>
                      <a:r>
                        <a:rPr lang="en-US" sz="2400" b="0" baseline="0" dirty="0" err="1">
                          <a:solidFill>
                            <a:schemeClr val="tx1"/>
                          </a:solidFill>
                        </a:rPr>
                        <a:t>dụng</a:t>
                      </a:r>
                      <a:r>
                        <a:rPr lang="en-US" sz="2400" b="0" baseline="0" dirty="0">
                          <a:solidFill>
                            <a:schemeClr val="tx1"/>
                          </a:solidFill>
                        </a:rPr>
                        <a:t> </a:t>
                      </a:r>
                      <a:r>
                        <a:rPr lang="en-US" sz="2400" b="0" baseline="0" dirty="0" err="1">
                          <a:solidFill>
                            <a:schemeClr val="tx1"/>
                          </a:solidFill>
                        </a:rPr>
                        <a:t>từ</a:t>
                      </a:r>
                      <a:r>
                        <a:rPr lang="en-US" sz="2400" b="0" baseline="0" dirty="0">
                          <a:solidFill>
                            <a:schemeClr val="tx1"/>
                          </a:solidFill>
                        </a:rPr>
                        <a:t> </a:t>
                      </a:r>
                      <a:r>
                        <a:rPr lang="en-US" sz="2400" b="0" baseline="0" dirty="0" err="1">
                          <a:solidFill>
                            <a:schemeClr val="tx1"/>
                          </a:solidFill>
                        </a:rPr>
                        <a:t>ngữ</a:t>
                      </a:r>
                      <a:r>
                        <a:rPr lang="en-US" sz="2400" b="0" baseline="0" dirty="0">
                          <a:solidFill>
                            <a:schemeClr val="tx1"/>
                          </a:solidFill>
                        </a:rPr>
                        <a:t> </a:t>
                      </a:r>
                      <a:r>
                        <a:rPr lang="en-US" sz="2400" b="0" baseline="0" dirty="0" err="1">
                          <a:solidFill>
                            <a:schemeClr val="tx1"/>
                          </a:solidFill>
                        </a:rPr>
                        <a:t>lặp</a:t>
                      </a:r>
                      <a:r>
                        <a:rPr lang="en-US" sz="2400" b="0" baseline="0" dirty="0">
                          <a:solidFill>
                            <a:schemeClr val="tx1"/>
                          </a:solidFill>
                        </a:rPr>
                        <a:t> </a:t>
                      </a:r>
                      <a:r>
                        <a:rPr lang="en-US" sz="2400" b="0" baseline="0" dirty="0" err="1">
                          <a:solidFill>
                            <a:schemeClr val="tx1"/>
                          </a:solidFill>
                        </a:rPr>
                        <a:t>lại</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err="1">
                          <a:solidFill>
                            <a:schemeClr val="tx1"/>
                          </a:solidFill>
                        </a:rPr>
                        <a:t>mơ</a:t>
                      </a:r>
                      <a:r>
                        <a:rPr lang="en-US" sz="2400" b="0" baseline="0">
                          <a:solidFill>
                            <a:schemeClr val="tx1"/>
                          </a:solidFill>
                        </a:rPr>
                        <a:t> hồ</a:t>
                      </a:r>
                      <a:endParaRPr lang="en-US" sz="2400" b="0" baseline="0" dirty="0">
                        <a:solidFill>
                          <a:schemeClr val="tx1"/>
                        </a:solidFill>
                      </a:endParaRPr>
                    </a:p>
                    <a:p>
                      <a:pPr marL="342900" lvl="0" indent="-342900">
                        <a:spcBef>
                          <a:spcPts val="0"/>
                        </a:spcBef>
                        <a:spcAft>
                          <a:spcPts val="0"/>
                        </a:spcAft>
                        <a:buFont typeface="Wingdings"/>
                        <a:buChar char="q"/>
                      </a:pPr>
                      <a:endParaRPr lang="en-US" b="0" dirty="0"/>
                    </a:p>
                  </a:txBody>
                  <a:tcPr>
                    <a:solidFill>
                      <a:schemeClr val="bg1"/>
                    </a:solidFill>
                  </a:tcPr>
                </a:tc>
                <a:tc>
                  <a:txBody>
                    <a:bodyPr/>
                    <a:lstStyle/>
                    <a:p>
                      <a:pPr marL="457200" indent="-457200">
                        <a:spcBef>
                          <a:spcPts val="0"/>
                        </a:spcBef>
                        <a:spcAft>
                          <a:spcPts val="0"/>
                        </a:spcAft>
                        <a:buFont typeface="Wingdings"/>
                        <a:buChar char="q"/>
                      </a:pPr>
                      <a:r>
                        <a:rPr lang="en-US" sz="2400" b="0" i="0" u="none" strike="noStrike" baseline="0" noProof="0" dirty="0" err="1">
                          <a:solidFill>
                            <a:schemeClr val="bg1"/>
                          </a:solidFill>
                          <a:latin typeface="Calibri"/>
                        </a:rPr>
                        <a:t>Nhóm</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các</a:t>
                      </a:r>
                      <a:r>
                        <a:rPr lang="en-US" sz="2400" b="0" i="0" u="none" strike="noStrike" baseline="0" noProof="0" dirty="0">
                          <a:solidFill>
                            <a:schemeClr val="bg1"/>
                          </a:solidFill>
                          <a:latin typeface="Calibri"/>
                        </a:rPr>
                        <a:t> ý </a:t>
                      </a:r>
                      <a:r>
                        <a:rPr lang="en-US" sz="2400" b="0" i="0" u="none" strike="noStrike" baseline="0" noProof="0" dirty="0" err="1">
                          <a:solidFill>
                            <a:schemeClr val="bg1"/>
                          </a:solidFill>
                          <a:latin typeface="Calibri"/>
                        </a:rPr>
                        <a:t>tưởng</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và</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câu</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liên</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quan</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thành</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đoạn</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văn</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sau</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đó</a:t>
                      </a:r>
                      <a:r>
                        <a:rPr lang="en-US" sz="2400" b="0" i="0" u="none" strike="noStrike" baseline="0" noProof="0" dirty="0">
                          <a:solidFill>
                            <a:schemeClr val="bg1"/>
                          </a:solidFill>
                          <a:latin typeface="Calibri"/>
                        </a:rPr>
                        <a:t> chia </a:t>
                      </a:r>
                      <a:r>
                        <a:rPr lang="en-US" sz="2400" b="0" i="0" u="none" strike="noStrike" baseline="0" noProof="0" dirty="0" err="1">
                          <a:solidFill>
                            <a:schemeClr val="bg1"/>
                          </a:solidFill>
                          <a:latin typeface="Calibri"/>
                        </a:rPr>
                        <a:t>thành</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các</a:t>
                      </a:r>
                      <a:r>
                        <a:rPr lang="en-US" sz="2400" b="0" i="0" u="none" strike="noStrike" baseline="0" noProof="0" dirty="0">
                          <a:solidFill>
                            <a:schemeClr val="bg1"/>
                          </a:solidFill>
                          <a:latin typeface="Calibri"/>
                        </a:rPr>
                        <a:t> </a:t>
                      </a:r>
                      <a:r>
                        <a:rPr lang="en-US" sz="2400" b="0" i="0" u="none" strike="noStrike" baseline="0" noProof="0" dirty="0" err="1">
                          <a:solidFill>
                            <a:schemeClr val="bg1"/>
                          </a:solidFill>
                          <a:latin typeface="Calibri"/>
                        </a:rPr>
                        <a:t>phần</a:t>
                      </a:r>
                      <a:endParaRPr lang="en-US" sz="2400" b="0" baseline="0" dirty="0" err="1">
                        <a:solidFill>
                          <a:schemeClr val="bg1"/>
                        </a:solidFill>
                      </a:endParaRPr>
                    </a:p>
                    <a:p>
                      <a:pPr marL="457200" lvl="0" indent="-457200">
                        <a:spcBef>
                          <a:spcPts val="0"/>
                        </a:spcBef>
                        <a:spcAft>
                          <a:spcPts val="0"/>
                        </a:spcAft>
                        <a:buFont typeface="Wingdings"/>
                        <a:buChar char="q"/>
                      </a:pPr>
                      <a:r>
                        <a:rPr lang="en-US" sz="2400" b="0" baseline="0" dirty="0" err="1"/>
                        <a:t>Không</a:t>
                      </a:r>
                      <a:r>
                        <a:rPr lang="en-US" sz="2400" b="0" baseline="0" dirty="0"/>
                        <a:t> </a:t>
                      </a:r>
                      <a:r>
                        <a:rPr lang="en-US" sz="2400" b="0" baseline="0" dirty="0" err="1"/>
                        <a:t>sử</a:t>
                      </a:r>
                      <a:r>
                        <a:rPr lang="en-US" sz="2400" b="0" baseline="0" dirty="0"/>
                        <a:t> </a:t>
                      </a:r>
                      <a:r>
                        <a:rPr lang="en-US" sz="2400" b="0" baseline="0" dirty="0" err="1"/>
                        <a:t>dụng</a:t>
                      </a:r>
                      <a:r>
                        <a:rPr lang="en-US" sz="2400" b="0" baseline="0" dirty="0"/>
                        <a:t> </a:t>
                      </a:r>
                      <a:r>
                        <a:rPr lang="en-US" sz="2400" b="0" baseline="0" dirty="0" err="1"/>
                        <a:t>từ</a:t>
                      </a:r>
                      <a:r>
                        <a:rPr lang="en-US" sz="2400" b="0" baseline="0" dirty="0"/>
                        <a:t> </a:t>
                      </a:r>
                      <a:r>
                        <a:rPr lang="en-US" sz="2400" b="0" baseline="0" dirty="0" err="1"/>
                        <a:t>lóng</a:t>
                      </a:r>
                      <a:r>
                        <a:rPr lang="en-US" sz="2400" b="0" baseline="0" dirty="0"/>
                        <a:t>, </a:t>
                      </a:r>
                      <a:r>
                        <a:rPr lang="en-US" sz="2400" b="0" baseline="0" dirty="0" err="1"/>
                        <a:t>ngôn</a:t>
                      </a:r>
                      <a:r>
                        <a:rPr lang="en-US" sz="2400" b="0" baseline="0" dirty="0"/>
                        <a:t> </a:t>
                      </a:r>
                      <a:r>
                        <a:rPr lang="en-US" sz="2400" b="0" baseline="0" dirty="0" err="1"/>
                        <a:t>ngữ</a:t>
                      </a:r>
                      <a:r>
                        <a:rPr lang="en-US" sz="2400" b="0" baseline="0" dirty="0"/>
                        <a:t> </a:t>
                      </a:r>
                      <a:r>
                        <a:rPr lang="en-US" sz="2400" b="0" baseline="0" dirty="0" err="1"/>
                        <a:t>chuyên</a:t>
                      </a:r>
                      <a:r>
                        <a:rPr lang="en-US" sz="2400" b="0" baseline="0" dirty="0"/>
                        <a:t> </a:t>
                      </a:r>
                      <a:r>
                        <a:rPr lang="en-US" sz="2400" b="0" baseline="0" dirty="0" err="1"/>
                        <a:t>môn</a:t>
                      </a:r>
                      <a:endParaRPr lang="en-US" sz="2400" b="0" baseline="0" dirty="0"/>
                    </a:p>
                    <a:p>
                      <a:pPr marL="457200" lvl="0" indent="-457200">
                        <a:spcBef>
                          <a:spcPts val="0"/>
                        </a:spcBef>
                        <a:spcAft>
                          <a:spcPts val="0"/>
                        </a:spcAft>
                        <a:buFont typeface="Wingdings"/>
                        <a:buChar char="q"/>
                      </a:pPr>
                      <a:r>
                        <a:rPr lang="en-US" sz="2400" b="0" baseline="0" dirty="0" err="1"/>
                        <a:t>Giải</a:t>
                      </a:r>
                      <a:r>
                        <a:rPr lang="en-US" sz="2400" b="0" baseline="0" dirty="0"/>
                        <a:t> </a:t>
                      </a:r>
                      <a:r>
                        <a:rPr lang="en-US" sz="2400" b="0" baseline="0" dirty="0" err="1"/>
                        <a:t>thích</a:t>
                      </a:r>
                      <a:r>
                        <a:rPr lang="en-US" sz="2400" b="0" baseline="0" dirty="0"/>
                        <a:t> </a:t>
                      </a:r>
                      <a:r>
                        <a:rPr lang="en-US" sz="2400" b="0" baseline="0" dirty="0" err="1"/>
                        <a:t>một</a:t>
                      </a:r>
                      <a:r>
                        <a:rPr lang="en-US" sz="2400" b="0" baseline="0" dirty="0"/>
                        <a:t> </a:t>
                      </a:r>
                      <a:r>
                        <a:rPr lang="en-US" sz="2400" b="0" baseline="0" dirty="0" err="1"/>
                        <a:t>cách</a:t>
                      </a:r>
                      <a:r>
                        <a:rPr lang="en-US" sz="2400" b="0" baseline="0" dirty="0"/>
                        <a:t> chi </a:t>
                      </a:r>
                      <a:r>
                        <a:rPr lang="en-US" sz="2400" b="0" baseline="0" dirty="0" err="1"/>
                        <a:t>tiết</a:t>
                      </a:r>
                      <a:r>
                        <a:rPr lang="en-US" sz="2400" b="0" baseline="0" dirty="0"/>
                        <a:t> </a:t>
                      </a:r>
                      <a:r>
                        <a:rPr lang="en-US" sz="2400" b="0" baseline="0" dirty="0" err="1"/>
                        <a:t>bất</a:t>
                      </a:r>
                      <a:r>
                        <a:rPr lang="en-US" sz="2400" b="0" baseline="0" dirty="0"/>
                        <a:t> </a:t>
                      </a:r>
                      <a:r>
                        <a:rPr lang="en-US" sz="2400" b="0" baseline="0" dirty="0" err="1"/>
                        <a:t>kỳ</a:t>
                      </a:r>
                      <a:r>
                        <a:rPr lang="en-US" sz="2400" b="0" baseline="0" dirty="0"/>
                        <a:t> </a:t>
                      </a:r>
                      <a:r>
                        <a:rPr lang="en-US" sz="2400" b="0" baseline="0" dirty="0" err="1"/>
                        <a:t>một</a:t>
                      </a:r>
                      <a:r>
                        <a:rPr lang="en-US" sz="2400" b="0" baseline="0" dirty="0"/>
                        <a:t> </a:t>
                      </a:r>
                      <a:r>
                        <a:rPr lang="en-US" sz="2400" b="0" baseline="0" dirty="0" err="1"/>
                        <a:t>từ</a:t>
                      </a:r>
                      <a:r>
                        <a:rPr lang="en-US" sz="2400" b="0" baseline="0" dirty="0"/>
                        <a:t> </a:t>
                      </a:r>
                      <a:r>
                        <a:rPr lang="en-US" sz="2400" b="0" baseline="0" dirty="0" err="1"/>
                        <a:t>viết</a:t>
                      </a:r>
                      <a:r>
                        <a:rPr lang="en-US" sz="2400" b="0" baseline="0" dirty="0"/>
                        <a:t> </a:t>
                      </a:r>
                      <a:r>
                        <a:rPr lang="en-US" sz="2400" b="0" baseline="0" dirty="0" err="1"/>
                        <a:t>tắt</a:t>
                      </a:r>
                      <a:r>
                        <a:rPr lang="en-US" sz="2400" b="0" baseline="0" dirty="0"/>
                        <a:t> </a:t>
                      </a:r>
                      <a:r>
                        <a:rPr lang="en-US" sz="2400" b="0" baseline="0" dirty="0" err="1"/>
                        <a:t>nào</a:t>
                      </a:r>
                      <a:r>
                        <a:rPr lang="en-US" sz="2400" b="0" baseline="0" dirty="0"/>
                        <a:t> </a:t>
                      </a:r>
                    </a:p>
                    <a:p>
                      <a:pPr marL="457200" lvl="0" indent="-457200">
                        <a:spcBef>
                          <a:spcPts val="0"/>
                        </a:spcBef>
                        <a:spcAft>
                          <a:spcPts val="0"/>
                        </a:spcAft>
                        <a:buFont typeface="Wingdings"/>
                        <a:buChar char="q"/>
                      </a:pPr>
                      <a:r>
                        <a:rPr lang="en-US" sz="2400" b="0" baseline="0" dirty="0"/>
                        <a:t>Sau </a:t>
                      </a:r>
                      <a:r>
                        <a:rPr lang="en-US" sz="2400" b="0" baseline="0" dirty="0" err="1"/>
                        <a:t>khi</a:t>
                      </a:r>
                      <a:r>
                        <a:rPr lang="en-US" sz="2400" b="0" baseline="0" dirty="0"/>
                        <a:t> </a:t>
                      </a:r>
                      <a:r>
                        <a:rPr lang="en-US" sz="2400" b="0" baseline="0" dirty="0" err="1"/>
                        <a:t>hoàn</a:t>
                      </a:r>
                      <a:r>
                        <a:rPr lang="en-US" sz="2400" b="0" baseline="0" dirty="0"/>
                        <a:t> </a:t>
                      </a:r>
                      <a:r>
                        <a:rPr lang="en-US" sz="2400" b="0" baseline="0" dirty="0" err="1"/>
                        <a:t>thành</a:t>
                      </a:r>
                      <a:r>
                        <a:rPr lang="en-US" sz="2400" b="0" baseline="0" dirty="0"/>
                        <a:t> </a:t>
                      </a:r>
                      <a:r>
                        <a:rPr lang="en-US" sz="2400" b="0" baseline="0" dirty="0" err="1"/>
                        <a:t>báo</a:t>
                      </a:r>
                      <a:r>
                        <a:rPr lang="en-US" sz="2400" b="0" baseline="0" dirty="0"/>
                        <a:t> </a:t>
                      </a:r>
                      <a:r>
                        <a:rPr lang="en-US" sz="2400" b="0" baseline="0" dirty="0" err="1"/>
                        <a:t>cáo</a:t>
                      </a:r>
                      <a:r>
                        <a:rPr lang="en-US" sz="2400" b="0" baseline="0" dirty="0"/>
                        <a:t>, </a:t>
                      </a:r>
                      <a:r>
                        <a:rPr lang="en-US" sz="2400" b="0" baseline="0" dirty="0" err="1"/>
                        <a:t>hãy</a:t>
                      </a:r>
                      <a:r>
                        <a:rPr lang="en-US" sz="2400" b="0" baseline="0" dirty="0"/>
                        <a:t> </a:t>
                      </a:r>
                      <a:r>
                        <a:rPr lang="en-US" sz="2400" b="0" baseline="0" dirty="0" err="1"/>
                        <a:t>kiểm</a:t>
                      </a:r>
                      <a:r>
                        <a:rPr lang="en-US" sz="2400" b="0" baseline="0" dirty="0"/>
                        <a:t> </a:t>
                      </a:r>
                      <a:r>
                        <a:rPr lang="en-US" sz="2400" b="0" baseline="0" dirty="0" err="1"/>
                        <a:t>tra</a:t>
                      </a:r>
                      <a:r>
                        <a:rPr lang="en-US" sz="2400" b="0" baseline="0" dirty="0"/>
                        <a:t> </a:t>
                      </a:r>
                      <a:r>
                        <a:rPr lang="en-US" sz="2400" b="0" baseline="0" dirty="0" err="1"/>
                        <a:t>ngữ</a:t>
                      </a:r>
                      <a:r>
                        <a:rPr lang="en-US" sz="2400" b="0" baseline="0" dirty="0"/>
                        <a:t> </a:t>
                      </a:r>
                      <a:r>
                        <a:rPr lang="en-US" sz="2400" b="0" baseline="0" dirty="0" err="1"/>
                        <a:t>pháp</a:t>
                      </a:r>
                      <a:r>
                        <a:rPr lang="en-US" sz="2400" b="0" baseline="0" dirty="0"/>
                        <a:t>, </a:t>
                      </a:r>
                      <a:r>
                        <a:rPr lang="en-US" sz="2400" b="0" baseline="0" dirty="0" err="1"/>
                        <a:t>từ</a:t>
                      </a:r>
                      <a:r>
                        <a:rPr lang="en-US" sz="2400" b="0" baseline="0" dirty="0"/>
                        <a:t> </a:t>
                      </a:r>
                      <a:r>
                        <a:rPr lang="en-US" sz="2400" b="0" baseline="0" dirty="0" err="1"/>
                        <a:t>vựng</a:t>
                      </a:r>
                      <a:r>
                        <a:rPr lang="en-US" sz="2400" b="0" baseline="0" dirty="0"/>
                        <a:t>, </a:t>
                      </a:r>
                      <a:r>
                        <a:rPr lang="en-US" sz="2400" b="0" baseline="0" dirty="0" err="1"/>
                        <a:t>dấu</a:t>
                      </a:r>
                      <a:r>
                        <a:rPr lang="en-US" sz="2400" b="0" baseline="0" dirty="0"/>
                        <a:t> </a:t>
                      </a:r>
                      <a:r>
                        <a:rPr lang="en-US" sz="2400" b="0" baseline="0" dirty="0" err="1"/>
                        <a:t>câu</a:t>
                      </a:r>
                      <a:r>
                        <a:rPr lang="en-US" sz="2400" b="0" baseline="0" dirty="0"/>
                        <a:t> </a:t>
                      </a:r>
                      <a:r>
                        <a:rPr lang="en-US" sz="2400" b="0" baseline="0" dirty="0" err="1"/>
                        <a:t>và</a:t>
                      </a:r>
                      <a:r>
                        <a:rPr lang="en-US" sz="2400" b="0" baseline="0" dirty="0"/>
                        <a:t> </a:t>
                      </a:r>
                      <a:r>
                        <a:rPr lang="en-US" sz="2400" b="0" baseline="0" dirty="0" err="1"/>
                        <a:t>chính</a:t>
                      </a:r>
                      <a:r>
                        <a:rPr lang="en-US" sz="2400" b="0" baseline="0" dirty="0"/>
                        <a:t> </a:t>
                      </a:r>
                      <a:r>
                        <a:rPr lang="en-US" sz="2400" b="0" baseline="0" dirty="0" err="1"/>
                        <a:t>tả</a:t>
                      </a:r>
                      <a:endParaRPr lang="en-US" sz="2400" b="0" baseline="0" dirty="0"/>
                    </a:p>
                    <a:p>
                      <a:pPr marL="457200" lvl="0" indent="-457200">
                        <a:spcBef>
                          <a:spcPts val="0"/>
                        </a:spcBef>
                        <a:spcAft>
                          <a:spcPts val="0"/>
                        </a:spcAft>
                        <a:buFont typeface="Wingdings"/>
                        <a:buChar char="q"/>
                      </a:pPr>
                      <a:r>
                        <a:rPr lang="en-US" sz="2400" b="0" baseline="0" dirty="0" err="1"/>
                        <a:t>Viết</a:t>
                      </a:r>
                      <a:r>
                        <a:rPr lang="en-US" sz="2400" b="0" baseline="0" dirty="0"/>
                        <a:t> </a:t>
                      </a:r>
                      <a:r>
                        <a:rPr lang="en-US" sz="2400" b="0" baseline="0" dirty="0" err="1"/>
                        <a:t>báo</a:t>
                      </a:r>
                      <a:r>
                        <a:rPr lang="en-US" sz="2400" b="0" baseline="0" dirty="0"/>
                        <a:t> </a:t>
                      </a:r>
                      <a:r>
                        <a:rPr lang="en-US" sz="2400" b="0" baseline="0" dirty="0" err="1"/>
                        <a:t>cáo</a:t>
                      </a:r>
                      <a:r>
                        <a:rPr lang="en-US" sz="2400" b="0" baseline="0" dirty="0"/>
                        <a:t> </a:t>
                      </a:r>
                      <a:r>
                        <a:rPr lang="en-US" sz="2400" b="0" baseline="0" dirty="0" err="1"/>
                        <a:t>một</a:t>
                      </a:r>
                      <a:r>
                        <a:rPr lang="en-US" sz="2400" b="0" baseline="0" dirty="0"/>
                        <a:t> </a:t>
                      </a:r>
                      <a:r>
                        <a:rPr lang="en-US" sz="2400" b="0" baseline="0" dirty="0" err="1"/>
                        <a:t>các</a:t>
                      </a:r>
                      <a:r>
                        <a:rPr lang="en-US" sz="2400" b="0" baseline="0" dirty="0"/>
                        <a:t> </a:t>
                      </a:r>
                      <a:r>
                        <a:rPr lang="en-US" sz="2400" b="0" baseline="0" dirty="0" err="1"/>
                        <a:t>súc</a:t>
                      </a:r>
                      <a:r>
                        <a:rPr lang="en-US" sz="2400" b="0" baseline="0" dirty="0"/>
                        <a:t> </a:t>
                      </a:r>
                      <a:r>
                        <a:rPr lang="en-US" sz="2400" b="0" baseline="0" dirty="0" err="1"/>
                        <a:t>tích</a:t>
                      </a:r>
                      <a:r>
                        <a:rPr lang="en-US" sz="2400" b="0" baseline="0" dirty="0"/>
                        <a:t> </a:t>
                      </a:r>
                      <a:r>
                        <a:rPr lang="en-US" sz="2400" b="0" baseline="0" dirty="0" err="1"/>
                        <a:t>sao</a:t>
                      </a:r>
                      <a:r>
                        <a:rPr lang="en-US" sz="2400" b="0" baseline="0" dirty="0"/>
                        <a:t> </a:t>
                      </a:r>
                      <a:r>
                        <a:rPr lang="en-US" sz="2400" b="0" baseline="0" dirty="0" err="1"/>
                        <a:t>cho</a:t>
                      </a:r>
                      <a:r>
                        <a:rPr lang="en-US" sz="2400" b="0" baseline="0" dirty="0"/>
                        <a:t> </a:t>
                      </a:r>
                      <a:r>
                        <a:rPr lang="en-US" sz="2400" b="0" baseline="0" dirty="0" err="1"/>
                        <a:t>dễ</a:t>
                      </a:r>
                      <a:r>
                        <a:rPr lang="en-US" sz="2400" b="0" baseline="0" dirty="0"/>
                        <a:t> </a:t>
                      </a:r>
                      <a:r>
                        <a:rPr lang="en-US" sz="2400" b="0" baseline="0" dirty="0" err="1"/>
                        <a:t>hiểu</a:t>
                      </a:r>
                      <a:r>
                        <a:rPr lang="en-US" sz="2400" b="0" baseline="0" dirty="0"/>
                        <a:t> </a:t>
                      </a:r>
                      <a:r>
                        <a:rPr lang="en-US" sz="2400" b="0" baseline="0" dirty="0" err="1"/>
                        <a:t>và</a:t>
                      </a:r>
                      <a:r>
                        <a:rPr lang="en-US" sz="2400" b="0" baseline="0" dirty="0"/>
                        <a:t> </a:t>
                      </a:r>
                      <a:r>
                        <a:rPr lang="en-US" sz="2400" b="0" baseline="0" dirty="0" err="1"/>
                        <a:t>gây</a:t>
                      </a:r>
                      <a:r>
                        <a:rPr lang="en-US" sz="2400" b="0" baseline="0" dirty="0"/>
                        <a:t> </a:t>
                      </a:r>
                      <a:r>
                        <a:rPr lang="en-US" sz="2400" b="0" baseline="0" dirty="0" err="1"/>
                        <a:t>hứng</a:t>
                      </a:r>
                      <a:r>
                        <a:rPr lang="en-US" sz="2400" b="0" baseline="0" dirty="0"/>
                        <a:t> </a:t>
                      </a:r>
                      <a:r>
                        <a:rPr lang="en-US" sz="2400" b="0" baseline="0" dirty="0" err="1"/>
                        <a:t>thú</a:t>
                      </a:r>
                      <a:r>
                        <a:rPr lang="en-US" sz="2400" b="0" baseline="0" dirty="0"/>
                        <a:t> </a:t>
                      </a:r>
                      <a:r>
                        <a:rPr lang="en-US" sz="2400" b="0" baseline="0" dirty="0" err="1"/>
                        <a:t>cho</a:t>
                      </a:r>
                      <a:r>
                        <a:rPr lang="en-US" sz="2400" b="0" baseline="0" dirty="0"/>
                        <a:t> </a:t>
                      </a:r>
                      <a:r>
                        <a:rPr lang="en-US" sz="2400" b="0" baseline="0" dirty="0" err="1"/>
                        <a:t>mọi</a:t>
                      </a:r>
                      <a:r>
                        <a:rPr lang="en-US" sz="2400" b="0" baseline="0" dirty="0"/>
                        <a:t> </a:t>
                      </a:r>
                      <a:r>
                        <a:rPr lang="en-US" sz="2400" b="0" baseline="0" dirty="0" err="1"/>
                        <a:t>đối</a:t>
                      </a:r>
                      <a:r>
                        <a:rPr lang="en-US" sz="2400" b="0" baseline="0" dirty="0"/>
                        <a:t> </a:t>
                      </a:r>
                      <a:r>
                        <a:rPr lang="en-US" sz="2400" b="0" baseline="0" dirty="0" err="1"/>
                        <a:t>tượng</a:t>
                      </a:r>
                      <a:endParaRPr lang="en-US" sz="2400" b="0" baseline="0" dirty="0"/>
                    </a:p>
                    <a:p>
                      <a:pPr marL="457200" lvl="0" indent="-457200">
                        <a:spcBef>
                          <a:spcPts val="0"/>
                        </a:spcBef>
                        <a:spcAft>
                          <a:spcPts val="0"/>
                        </a:spcAft>
                        <a:buFont typeface="Wingdings"/>
                        <a:buChar char="q"/>
                      </a:pPr>
                      <a:r>
                        <a:rPr lang="en-US" sz="2400" b="0" baseline="0" dirty="0" err="1"/>
                        <a:t>Tránh</a:t>
                      </a:r>
                      <a:r>
                        <a:rPr lang="en-US" sz="2400" b="0" baseline="0" dirty="0"/>
                        <a:t> </a:t>
                      </a:r>
                      <a:r>
                        <a:rPr lang="en-US" sz="2400" b="0" baseline="0" dirty="0" err="1"/>
                        <a:t>đề</a:t>
                      </a:r>
                      <a:r>
                        <a:rPr lang="en-US" sz="2400" b="0" baseline="0" dirty="0"/>
                        <a:t> </a:t>
                      </a:r>
                      <a:r>
                        <a:rPr lang="en-US" sz="2400" b="0" baseline="0" dirty="0" err="1"/>
                        <a:t>cập</a:t>
                      </a:r>
                      <a:r>
                        <a:rPr lang="en-US" sz="2400" b="0" baseline="0" dirty="0"/>
                        <a:t> </a:t>
                      </a:r>
                      <a:r>
                        <a:rPr lang="en-US" sz="2400" b="0" baseline="0" dirty="0" err="1"/>
                        <a:t>quá</a:t>
                      </a:r>
                      <a:r>
                        <a:rPr lang="en-US" sz="2400" b="0" baseline="0" dirty="0"/>
                        <a:t> </a:t>
                      </a:r>
                      <a:r>
                        <a:rPr lang="en-US" sz="2400" b="0" baseline="0" dirty="0" err="1"/>
                        <a:t>nhiều</a:t>
                      </a:r>
                      <a:r>
                        <a:rPr lang="en-US" sz="2400" b="0" baseline="0" dirty="0"/>
                        <a:t> chi </a:t>
                      </a:r>
                      <a:r>
                        <a:rPr lang="en-US" sz="2400" b="0" baseline="0" dirty="0" err="1"/>
                        <a:t>tiết</a:t>
                      </a:r>
                      <a:r>
                        <a:rPr lang="en-US" sz="2400" b="0" baseline="0" dirty="0"/>
                        <a:t> </a:t>
                      </a:r>
                      <a:r>
                        <a:rPr lang="en-US" sz="2400" b="0" baseline="0" dirty="0" err="1"/>
                        <a:t>và</a:t>
                      </a:r>
                      <a:r>
                        <a:rPr lang="en-US" sz="2400" b="0" baseline="0" dirty="0"/>
                        <a:t> ý </a:t>
                      </a:r>
                      <a:r>
                        <a:rPr lang="en-US" sz="2400" b="0" baseline="0" dirty="0" err="1"/>
                        <a:t>kiến</a:t>
                      </a:r>
                      <a:r>
                        <a:rPr lang="en-US" sz="2400" b="0" baseline="0" dirty="0"/>
                        <a:t> </a:t>
                      </a:r>
                      <a:r>
                        <a:rPr lang="en-US" sz="2400" b="0" baseline="0" dirty="0" err="1"/>
                        <a:t>cá</a:t>
                      </a:r>
                      <a:r>
                        <a:rPr lang="en-US" sz="2400" b="0" baseline="0" dirty="0"/>
                        <a:t> </a:t>
                      </a:r>
                      <a:r>
                        <a:rPr lang="en-US" sz="2400" b="0" baseline="0" dirty="0" err="1"/>
                        <a:t>nhân</a:t>
                      </a:r>
                      <a:r>
                        <a:rPr lang="en-US" sz="2400" b="0" baseline="0" dirty="0"/>
                        <a:t> </a:t>
                      </a:r>
                      <a:r>
                        <a:rPr lang="en-US" sz="2400" b="0" baseline="0" dirty="0" err="1"/>
                        <a:t>trong</a:t>
                      </a:r>
                      <a:r>
                        <a:rPr lang="en-US" sz="2400" b="0" baseline="0" dirty="0"/>
                        <a:t> </a:t>
                      </a:r>
                      <a:r>
                        <a:rPr lang="en-US" sz="2400" b="0" baseline="0" dirty="0" err="1"/>
                        <a:t>báo</a:t>
                      </a:r>
                      <a:r>
                        <a:rPr lang="en-US" sz="2400" b="0" baseline="0" dirty="0"/>
                        <a:t> </a:t>
                      </a:r>
                      <a:r>
                        <a:rPr lang="en-US" sz="2400" b="0" baseline="0" dirty="0" err="1"/>
                        <a:t>cáo</a:t>
                      </a:r>
                      <a:endParaRPr lang="en-US" sz="2400" b="0" baseline="0" dirty="0"/>
                    </a:p>
                  </a:txBody>
                  <a:tcPr/>
                </a:tc>
                <a:extLst>
                  <a:ext uri="{0D108BD9-81ED-4DB2-BD59-A6C34878D82A}">
                    <a16:rowId xmlns:a16="http://schemas.microsoft.com/office/drawing/2014/main" val="10001"/>
                  </a:ext>
                </a:extLst>
              </a:tr>
            </a:tbl>
          </a:graphicData>
        </a:graphic>
      </p:graphicFrame>
      <p:sp>
        <p:nvSpPr>
          <p:cNvPr id="3" name="Title 2"/>
          <p:cNvSpPr>
            <a:spLocks noGrp="1"/>
          </p:cNvSpPr>
          <p:nvPr>
            <p:ph type="title"/>
          </p:nvPr>
        </p:nvSpPr>
        <p:spPr/>
        <p:txBody>
          <a:bodyPr/>
          <a:lstStyle/>
          <a:p>
            <a:r>
              <a:rPr lang="en-US" sz="3600" err="1">
                <a:latin typeface="Calibri"/>
                <a:cs typeface="Calibri"/>
              </a:rPr>
              <a:t>Hướng</a:t>
            </a:r>
            <a:r>
              <a:rPr lang="en-US" sz="3600">
                <a:latin typeface="Calibri"/>
                <a:cs typeface="Calibri"/>
              </a:rPr>
              <a:t> </a:t>
            </a:r>
            <a:r>
              <a:rPr lang="en-US" sz="3600" err="1">
                <a:latin typeface="Calibri"/>
                <a:cs typeface="Calibri"/>
              </a:rPr>
              <a:t>dẫn</a:t>
            </a:r>
            <a:r>
              <a:rPr lang="en-US" sz="3600">
                <a:latin typeface="Calibri"/>
                <a:cs typeface="Calibri"/>
              </a:rPr>
              <a:t> </a:t>
            </a:r>
            <a:r>
              <a:rPr lang="en-US" sz="3600" err="1">
                <a:latin typeface="Calibri"/>
                <a:cs typeface="Calibri"/>
              </a:rPr>
              <a:t>viết</a:t>
            </a:r>
            <a:r>
              <a:rPr lang="en-US" sz="3600">
                <a:latin typeface="Calibri"/>
                <a:cs typeface="Calibri"/>
              </a:rPr>
              <a:t> </a:t>
            </a:r>
            <a:r>
              <a:rPr lang="en-US" sz="3600" err="1">
                <a:latin typeface="Calibri"/>
                <a:cs typeface="Calibri"/>
              </a:rPr>
              <a:t>báo</a:t>
            </a:r>
            <a:r>
              <a:rPr lang="en-US" sz="3600">
                <a:latin typeface="Calibri"/>
                <a:cs typeface="Calibri"/>
              </a:rPr>
              <a:t> </a:t>
            </a:r>
            <a:r>
              <a:rPr lang="en-US" sz="3600" err="1">
                <a:latin typeface="Calibri"/>
                <a:cs typeface="Calibri"/>
              </a:rPr>
              <a:t>cáo</a:t>
            </a:r>
            <a:r>
              <a:rPr lang="en-US" sz="3600">
                <a:latin typeface="Calibri"/>
                <a:cs typeface="Calibri"/>
              </a:rPr>
              <a:t> (</a:t>
            </a:r>
            <a:r>
              <a:rPr lang="en-US" sz="3600" err="1">
                <a:latin typeface="Calibri"/>
                <a:cs typeface="Calibri"/>
              </a:rPr>
              <a:t>tiếp</a:t>
            </a:r>
            <a:r>
              <a:rPr lang="en-US" sz="3600">
                <a:latin typeface="Calibri"/>
                <a:cs typeface="Calibri"/>
              </a:rPr>
              <a:t>) </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10</a:t>
            </a:fld>
            <a:endParaRPr lang="ru-RU"/>
          </a:p>
        </p:txBody>
      </p:sp>
    </p:spTree>
    <p:extLst>
      <p:ext uri="{BB962C8B-B14F-4D97-AF65-F5344CB8AC3E}">
        <p14:creationId xmlns:p14="http://schemas.microsoft.com/office/powerpoint/2010/main" val="172930174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18859"/>
            <a:ext cx="12192000" cy="713184"/>
          </a:xfrm>
        </p:spPr>
        <p:txBody>
          <a:bodyPr/>
          <a:lstStyle/>
          <a:p>
            <a:r>
              <a:rPr lang="en-US">
                <a:latin typeface="Arial"/>
                <a:cs typeface="Arial"/>
              </a:rPr>
              <a:t>II. Điều tra thư điện tử</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11</a:t>
            </a:fld>
            <a:endParaRPr lang="ru-RU"/>
          </a:p>
        </p:txBody>
      </p:sp>
    </p:spTree>
    <p:extLst>
      <p:ext uri="{BB962C8B-B14F-4D97-AF65-F5344CB8AC3E}">
        <p14:creationId xmlns:p14="http://schemas.microsoft.com/office/powerpoint/2010/main" val="111954402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Cơ chế hoạt động của hệ thống thư điện tử</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12</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p:txBody>
          <a:bodyPr>
            <a:normAutofit/>
          </a:bodyPr>
          <a:lstStyle/>
          <a:p>
            <a:r>
              <a:rPr lang="en-US" sz="2400"/>
              <a:t>Hệ thống thư điện tử bao gồm các máy chủ gửi và nhận thư trên mạng, cùng với phần mềm thư tại máy trạm cho phép người dùng xem và soạn thư.</a:t>
            </a:r>
          </a:p>
          <a:p>
            <a:r>
              <a:rPr lang="en-US" sz="2400"/>
              <a:t>Hệ thống thư điện tử hoạt động dựa vào kiến trúc Client-Server</a:t>
            </a:r>
          </a:p>
          <a:p>
            <a:r>
              <a:rPr lang="en-US" sz="2400"/>
              <a:t>Thư được gửi từ máy trạm tới máy chủ thư gần nhất, máy chủ thư nhận và xử lý thư và gửi tới người nhận thư</a:t>
            </a:r>
          </a:p>
        </p:txBody>
      </p:sp>
      <p:pic>
        <p:nvPicPr>
          <p:cNvPr id="8" name="Picture 7">
            <a:extLst>
              <a:ext uri="{FF2B5EF4-FFF2-40B4-BE49-F238E27FC236}">
                <a16:creationId xmlns:a16="http://schemas.microsoft.com/office/drawing/2014/main" id="{97B31FB0-DEE8-4869-7D41-0955C4FD5AD5}"/>
              </a:ext>
            </a:extLst>
          </p:cNvPr>
          <p:cNvPicPr>
            <a:picLocks noChangeAspect="1"/>
          </p:cNvPicPr>
          <p:nvPr/>
        </p:nvPicPr>
        <p:blipFill>
          <a:blip r:embed="rId2"/>
          <a:stretch>
            <a:fillRect/>
          </a:stretch>
        </p:blipFill>
        <p:spPr>
          <a:xfrm>
            <a:off x="1704975" y="3429000"/>
            <a:ext cx="8782050" cy="2457450"/>
          </a:xfrm>
          <a:prstGeom prst="rect">
            <a:avLst/>
          </a:prstGeom>
        </p:spPr>
      </p:pic>
    </p:spTree>
    <p:extLst>
      <p:ext uri="{BB962C8B-B14F-4D97-AF65-F5344CB8AC3E}">
        <p14:creationId xmlns:p14="http://schemas.microsoft.com/office/powerpoint/2010/main" val="131385769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Tội phạm thư điện tử</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13</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p:txBody>
          <a:bodyPr>
            <a:normAutofit/>
          </a:bodyPr>
          <a:lstStyle/>
          <a:p>
            <a:r>
              <a:rPr lang="en-US" sz="2400"/>
              <a:t>Thư điện tử trở thành phương tiện truyền thông phổ biến bởi vì nó dễ sử dụng và truyền tin nhanh. Cũng vì vậy mà nó trở thành công cụ hoạt động của tội phạm mạng.</a:t>
            </a:r>
          </a:p>
          <a:p>
            <a:r>
              <a:rPr lang="en-US" sz="2400"/>
              <a:t>Tội phạm thư điện tử có thể chia theo 2 cách:</a:t>
            </a:r>
          </a:p>
          <a:p>
            <a:pPr marL="0" indent="0">
              <a:buNone/>
            </a:pPr>
            <a:endParaRPr lang="en-US" sz="2400"/>
          </a:p>
        </p:txBody>
      </p:sp>
      <p:graphicFrame>
        <p:nvGraphicFramePr>
          <p:cNvPr id="2" name="Table 5">
            <a:extLst>
              <a:ext uri="{FF2B5EF4-FFF2-40B4-BE49-F238E27FC236}">
                <a16:creationId xmlns:a16="http://schemas.microsoft.com/office/drawing/2014/main" id="{BD27280B-71F3-5C72-A0B0-83CA4CBA1748}"/>
              </a:ext>
            </a:extLst>
          </p:cNvPr>
          <p:cNvGraphicFramePr>
            <a:graphicFrameLocks noGrp="1"/>
          </p:cNvGraphicFramePr>
          <p:nvPr>
            <p:extLst>
              <p:ext uri="{D42A27DB-BD31-4B8C-83A1-F6EECF244321}">
                <p14:modId xmlns:p14="http://schemas.microsoft.com/office/powerpoint/2010/main" val="4044803048"/>
              </p:ext>
            </p:extLst>
          </p:nvPr>
        </p:nvGraphicFramePr>
        <p:xfrm>
          <a:off x="2032000" y="2856578"/>
          <a:ext cx="8821530" cy="2540370"/>
        </p:xfrm>
        <a:graphic>
          <a:graphicData uri="http://schemas.openxmlformats.org/drawingml/2006/table">
            <a:tbl>
              <a:tblPr firstRow="1" bandRow="1">
                <a:tableStyleId>{5C22544A-7EE6-4342-B048-85BDC9FD1C3A}</a:tableStyleId>
              </a:tblPr>
              <a:tblGrid>
                <a:gridCol w="4410765">
                  <a:extLst>
                    <a:ext uri="{9D8B030D-6E8A-4147-A177-3AD203B41FA5}">
                      <a16:colId xmlns:a16="http://schemas.microsoft.com/office/drawing/2014/main" val="877780466"/>
                    </a:ext>
                  </a:extLst>
                </a:gridCol>
                <a:gridCol w="4410765">
                  <a:extLst>
                    <a:ext uri="{9D8B030D-6E8A-4147-A177-3AD203B41FA5}">
                      <a16:colId xmlns:a16="http://schemas.microsoft.com/office/drawing/2014/main" val="2949595461"/>
                    </a:ext>
                  </a:extLst>
                </a:gridCol>
              </a:tblGrid>
              <a:tr h="508074">
                <a:tc>
                  <a:txBody>
                    <a:bodyPr/>
                    <a:lstStyle/>
                    <a:p>
                      <a:r>
                        <a:rPr lang="en-US"/>
                        <a:t>Phạm tội bằng cách gửi thư</a:t>
                      </a:r>
                    </a:p>
                  </a:txBody>
                  <a:tcPr/>
                </a:tc>
                <a:tc>
                  <a:txBody>
                    <a:bodyPr/>
                    <a:lstStyle/>
                    <a:p>
                      <a:r>
                        <a:rPr lang="en-US"/>
                        <a:t>Lợi dụng thư để thực hiện hành vi </a:t>
                      </a:r>
                    </a:p>
                  </a:txBody>
                  <a:tcPr/>
                </a:tc>
                <a:extLst>
                  <a:ext uri="{0D108BD9-81ED-4DB2-BD59-A6C34878D82A}">
                    <a16:rowId xmlns:a16="http://schemas.microsoft.com/office/drawing/2014/main" val="3464233058"/>
                  </a:ext>
                </a:extLst>
              </a:tr>
              <a:tr h="508074">
                <a:tc>
                  <a:txBody>
                    <a:bodyPr/>
                    <a:lstStyle/>
                    <a:p>
                      <a:r>
                        <a:rPr lang="en-US"/>
                        <a:t>Gửi thư hàng loạt (Spamming)</a:t>
                      </a:r>
                    </a:p>
                  </a:txBody>
                  <a:tcPr/>
                </a:tc>
                <a:tc>
                  <a:txBody>
                    <a:bodyPr/>
                    <a:lstStyle/>
                    <a:p>
                      <a:r>
                        <a:rPr lang="en-US"/>
                        <a:t>Giả mạo (Identity Fraud)</a:t>
                      </a:r>
                    </a:p>
                  </a:txBody>
                  <a:tcPr/>
                </a:tc>
                <a:extLst>
                  <a:ext uri="{0D108BD9-81ED-4DB2-BD59-A6C34878D82A}">
                    <a16:rowId xmlns:a16="http://schemas.microsoft.com/office/drawing/2014/main" val="4189042942"/>
                  </a:ext>
                </a:extLst>
              </a:tr>
              <a:tr h="508074">
                <a:tc>
                  <a:txBody>
                    <a:bodyPr/>
                    <a:lstStyle/>
                    <a:p>
                      <a:r>
                        <a:rPr lang="en-US"/>
                        <a:t>Gửi thư lừa đảo (Phishing)</a:t>
                      </a:r>
                    </a:p>
                  </a:txBody>
                  <a:tcPr/>
                </a:tc>
                <a:tc>
                  <a:txBody>
                    <a:bodyPr/>
                    <a:lstStyle/>
                    <a:p>
                      <a:r>
                        <a:rPr lang="en-US"/>
                        <a:t>Trao đổi thông tin qua thư </a:t>
                      </a:r>
                    </a:p>
                  </a:txBody>
                  <a:tcPr/>
                </a:tc>
                <a:extLst>
                  <a:ext uri="{0D108BD9-81ED-4DB2-BD59-A6C34878D82A}">
                    <a16:rowId xmlns:a16="http://schemas.microsoft.com/office/drawing/2014/main" val="1002946693"/>
                  </a:ext>
                </a:extLst>
              </a:tr>
              <a:tr h="508074">
                <a:tc>
                  <a:txBody>
                    <a:bodyPr/>
                    <a:lstStyle/>
                    <a:p>
                      <a:r>
                        <a:rPr lang="en-US"/>
                        <a:t>Mail bombing</a:t>
                      </a:r>
                    </a:p>
                  </a:txBody>
                  <a:tcPr/>
                </a:tc>
                <a:tc>
                  <a:txBody>
                    <a:bodyPr/>
                    <a:lstStyle/>
                    <a:p>
                      <a:r>
                        <a:rPr lang="en-US"/>
                        <a:t>Child pornography</a:t>
                      </a:r>
                    </a:p>
                  </a:txBody>
                  <a:tcPr/>
                </a:tc>
                <a:extLst>
                  <a:ext uri="{0D108BD9-81ED-4DB2-BD59-A6C34878D82A}">
                    <a16:rowId xmlns:a16="http://schemas.microsoft.com/office/drawing/2014/main" val="3462850480"/>
                  </a:ext>
                </a:extLst>
              </a:tr>
              <a:tr h="508074">
                <a:tc>
                  <a:txBody>
                    <a:bodyPr/>
                    <a:lstStyle/>
                    <a:p>
                      <a:r>
                        <a:rPr lang="en-US"/>
                        <a:t>Mail storms</a:t>
                      </a:r>
                    </a:p>
                  </a:txBody>
                  <a:tcPr/>
                </a:tc>
                <a:tc>
                  <a:txBody>
                    <a:bodyPr/>
                    <a:lstStyle/>
                    <a:p>
                      <a:r>
                        <a:rPr lang="en-US"/>
                        <a:t>Bắt cóc trẻ em</a:t>
                      </a:r>
                    </a:p>
                  </a:txBody>
                  <a:tcPr/>
                </a:tc>
                <a:extLst>
                  <a:ext uri="{0D108BD9-81ED-4DB2-BD59-A6C34878D82A}">
                    <a16:rowId xmlns:a16="http://schemas.microsoft.com/office/drawing/2014/main" val="519126478"/>
                  </a:ext>
                </a:extLst>
              </a:tr>
            </a:tbl>
          </a:graphicData>
        </a:graphic>
      </p:graphicFrame>
    </p:spTree>
    <p:extLst>
      <p:ext uri="{BB962C8B-B14F-4D97-AF65-F5344CB8AC3E}">
        <p14:creationId xmlns:p14="http://schemas.microsoft.com/office/powerpoint/2010/main" val="40482359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Các bước điều tra trên thư điện tử</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14</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p:txBody>
          <a:bodyPr>
            <a:normAutofit/>
          </a:bodyPr>
          <a:lstStyle/>
          <a:p>
            <a:r>
              <a:rPr lang="en-US" sz="2000"/>
              <a:t>Hệ thống thư tín và ứng dụng chat cho phép tội phạm lợi dụng để thực hiện các hành vi phạm pháp. Do vậy có thể là đầu mối để điều tra và là các bằng chứng quan trọng.</a:t>
            </a:r>
          </a:p>
          <a:p>
            <a:pPr marL="0" indent="0">
              <a:buNone/>
            </a:pPr>
            <a:endParaRPr lang="en-US" sz="2000"/>
          </a:p>
        </p:txBody>
      </p:sp>
      <p:pic>
        <p:nvPicPr>
          <p:cNvPr id="6" name="Picture 5">
            <a:extLst>
              <a:ext uri="{FF2B5EF4-FFF2-40B4-BE49-F238E27FC236}">
                <a16:creationId xmlns:a16="http://schemas.microsoft.com/office/drawing/2014/main" id="{D3430AA4-991D-666D-0EDA-9D09438174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2393" y="1655860"/>
            <a:ext cx="9327213" cy="4799969"/>
          </a:xfrm>
          <a:prstGeom prst="rect">
            <a:avLst/>
          </a:prstGeom>
        </p:spPr>
      </p:pic>
    </p:spTree>
    <p:extLst>
      <p:ext uri="{BB962C8B-B14F-4D97-AF65-F5344CB8AC3E}">
        <p14:creationId xmlns:p14="http://schemas.microsoft.com/office/powerpoint/2010/main" val="10870075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Lệnh khám xét và tịch thu bằng chứng</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15</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a:xfrm>
            <a:off x="685800" y="1073426"/>
            <a:ext cx="9899374" cy="4840357"/>
          </a:xfrm>
        </p:spPr>
        <p:txBody>
          <a:bodyPr>
            <a:normAutofit/>
          </a:bodyPr>
          <a:lstStyle/>
          <a:p>
            <a:r>
              <a:rPr lang="en-US" sz="2400"/>
              <a:t>Lệnh khám xét nên bao gồm ngôn ngữ thích hợp để thực hiện kiểm tra trên máy tính nghi ngờ và máy chủ thư đã sử dụng trong quá trình điều tra.</a:t>
            </a:r>
          </a:p>
          <a:p>
            <a:r>
              <a:rPr lang="en-US" sz="2400"/>
              <a:t>Tịch thu tất cả máy tính và tài khoản thư nghi ngờ liên quan tới tội phạm</a:t>
            </a:r>
          </a:p>
          <a:p>
            <a:r>
              <a:rPr lang="en-US" sz="2400"/>
              <a:t>Tịch thu tài khoản thư với mật khẩu đã biết (có thể hỏi người bị tình nghi hoặc lấy từ máy chủ thư)</a:t>
            </a:r>
          </a:p>
          <a:p>
            <a:pPr marL="0" indent="0">
              <a:buNone/>
            </a:pPr>
            <a:endParaRPr lang="en-US" sz="2400"/>
          </a:p>
        </p:txBody>
      </p:sp>
    </p:spTree>
    <p:extLst>
      <p:ext uri="{BB962C8B-B14F-4D97-AF65-F5344CB8AC3E}">
        <p14:creationId xmlns:p14="http://schemas.microsoft.com/office/powerpoint/2010/main" val="313505315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Copy và Print thư điện tử</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16</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a:xfrm>
            <a:off x="685799" y="1073426"/>
            <a:ext cx="10982739" cy="5297557"/>
          </a:xfrm>
        </p:spPr>
        <p:txBody>
          <a:bodyPr>
            <a:normAutofit lnSpcReduction="10000"/>
          </a:bodyPr>
          <a:lstStyle/>
          <a:p>
            <a:r>
              <a:rPr lang="en-US" sz="2400"/>
              <a:t>Điều tra thư có thể được bắt đầu với thư đã được sao chép và từ bản in</a:t>
            </a:r>
          </a:p>
          <a:p>
            <a:r>
              <a:rPr lang="en-US" sz="2400"/>
              <a:t>Một số ứng dụng thư cho phép Điều tra viên tạo bản sao của thư tới ổ cứng di động</a:t>
            </a:r>
          </a:p>
          <a:p>
            <a:r>
              <a:rPr lang="en-US" sz="2400"/>
              <a:t>Các bước tạo bản sao thư với ứng dụng Microsoft Outlook:</a:t>
            </a:r>
          </a:p>
          <a:p>
            <a:pPr marL="1262063" lvl="1" indent="-457200">
              <a:buFont typeface="+mj-lt"/>
              <a:buAutoNum type="arabicPeriod"/>
            </a:pPr>
            <a:r>
              <a:rPr lang="en-US" sz="2000"/>
              <a:t>Cắm USB vào máy tính</a:t>
            </a:r>
          </a:p>
          <a:p>
            <a:pPr marL="1262063" lvl="1" indent="-457200">
              <a:buFont typeface="+mj-lt"/>
              <a:buAutoNum type="arabicPeriod"/>
            </a:pPr>
            <a:r>
              <a:rPr lang="en-US" sz="2000"/>
              <a:t>Mở USB từ máy tính</a:t>
            </a:r>
          </a:p>
          <a:p>
            <a:pPr marL="1262063" lvl="1" indent="-457200">
              <a:buFont typeface="+mj-lt"/>
              <a:buAutoNum type="arabicPeriod"/>
            </a:pPr>
            <a:r>
              <a:rPr lang="en-US" sz="2000"/>
              <a:t>Mở Microsoft Outlook</a:t>
            </a:r>
          </a:p>
          <a:p>
            <a:pPr marL="1262063" lvl="1" indent="-457200">
              <a:buFont typeface="+mj-lt"/>
              <a:buAutoNum type="arabicPeriod"/>
            </a:pPr>
            <a:r>
              <a:rPr lang="en-US" sz="2000"/>
              <a:t>Mở hòm thư</a:t>
            </a:r>
          </a:p>
          <a:p>
            <a:pPr marL="1262063" lvl="1" indent="-457200">
              <a:buFont typeface="+mj-lt"/>
              <a:buAutoNum type="arabicPeriod"/>
            </a:pPr>
            <a:r>
              <a:rPr lang="en-US" sz="2000"/>
              <a:t>Lựa chọn thư cần sao chép và mở thư</a:t>
            </a:r>
          </a:p>
          <a:p>
            <a:pPr marL="1262063" lvl="1" indent="-457200">
              <a:buFont typeface="+mj-lt"/>
              <a:buAutoNum type="arabicPeriod"/>
            </a:pPr>
            <a:r>
              <a:rPr lang="en-US" sz="2000"/>
              <a:t>Thay đổi kích thước cửa sổ ứng dụng Outlook sao cho nhìn được cả thư mục USB</a:t>
            </a:r>
          </a:p>
          <a:p>
            <a:pPr marL="1262063" lvl="1" indent="-457200">
              <a:buFont typeface="+mj-lt"/>
              <a:buAutoNum type="arabicPeriod"/>
            </a:pPr>
            <a:r>
              <a:rPr lang="en-US" sz="2000"/>
              <a:t>Kéo thả thu từ Outlook tới USB</a:t>
            </a:r>
          </a:p>
          <a:p>
            <a:pPr marL="1262063" lvl="1" indent="-457200">
              <a:buFont typeface="+mj-lt"/>
              <a:buAutoNum type="arabicPeriod"/>
            </a:pPr>
            <a:r>
              <a:rPr lang="en-US" sz="2000"/>
              <a:t>In thư từ ứng dụng</a:t>
            </a:r>
          </a:p>
          <a:p>
            <a:pPr marL="1262063" lvl="1" indent="-457200">
              <a:buFont typeface="+mj-lt"/>
              <a:buAutoNum type="arabicPeriod"/>
            </a:pPr>
            <a:r>
              <a:rPr lang="en-US" sz="2000"/>
              <a:t>Trong báo cáo có thể bao gồm cả thư đã được in</a:t>
            </a:r>
          </a:p>
          <a:p>
            <a:pPr marL="0" indent="0">
              <a:buNone/>
            </a:pPr>
            <a:endParaRPr lang="en-US" sz="2400"/>
          </a:p>
        </p:txBody>
      </p:sp>
    </p:spTree>
    <p:extLst>
      <p:ext uri="{BB962C8B-B14F-4D97-AF65-F5344CB8AC3E}">
        <p14:creationId xmlns:p14="http://schemas.microsoft.com/office/powerpoint/2010/main" val="1658829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Xem phần header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17</a:t>
            </a:fld>
            <a:endParaRPr lang="ru-RU"/>
          </a:p>
        </p:txBody>
      </p:sp>
      <p:sp>
        <p:nvSpPr>
          <p:cNvPr id="5" name="Content Placeholder 4">
            <a:extLst>
              <a:ext uri="{FF2B5EF4-FFF2-40B4-BE49-F238E27FC236}">
                <a16:creationId xmlns:a16="http://schemas.microsoft.com/office/drawing/2014/main" id="{1A3355D0-B893-6BF7-4EBF-6DBFAA26BDF1}"/>
              </a:ext>
            </a:extLst>
          </p:cNvPr>
          <p:cNvSpPr>
            <a:spLocks noGrp="1"/>
          </p:cNvSpPr>
          <p:nvPr>
            <p:ph sz="quarter" idx="13"/>
          </p:nvPr>
        </p:nvSpPr>
        <p:spPr>
          <a:xfrm>
            <a:off x="139149" y="685800"/>
            <a:ext cx="11529390" cy="5685183"/>
          </a:xfrm>
        </p:spPr>
        <p:txBody>
          <a:bodyPr>
            <a:normAutofit/>
          </a:bodyPr>
          <a:lstStyle/>
          <a:p>
            <a:r>
              <a:rPr lang="en-US" sz="2000"/>
              <a:t>Header của thư điện tử chứa thông tin quan trọng trong quá trình điều tra bởi ví nó chứa thông tin chi tiết thư gốc. Vì vậy điều tra viên cần chụp ảnh phần header của thư</a:t>
            </a:r>
          </a:p>
          <a:p>
            <a:r>
              <a:rPr lang="en-US" sz="2000"/>
              <a:t>Sau khi tạo bản sao thư điện tử thì đã bao gồm phần header thư.</a:t>
            </a:r>
            <a:endParaRPr lang="en-US" sz="1800"/>
          </a:p>
          <a:p>
            <a:pPr marL="0" indent="0">
              <a:buNone/>
            </a:pPr>
            <a:endParaRPr lang="en-US" sz="2000"/>
          </a:p>
        </p:txBody>
      </p:sp>
      <p:pic>
        <p:nvPicPr>
          <p:cNvPr id="6" name="Picture 5">
            <a:extLst>
              <a:ext uri="{FF2B5EF4-FFF2-40B4-BE49-F238E27FC236}">
                <a16:creationId xmlns:a16="http://schemas.microsoft.com/office/drawing/2014/main" id="{B6E46309-2015-1A24-F7FC-A30A0CE9D178}"/>
              </a:ext>
            </a:extLst>
          </p:cNvPr>
          <p:cNvPicPr>
            <a:picLocks noChangeAspect="1"/>
          </p:cNvPicPr>
          <p:nvPr/>
        </p:nvPicPr>
        <p:blipFill>
          <a:blip r:embed="rId2"/>
          <a:stretch>
            <a:fillRect/>
          </a:stretch>
        </p:blipFill>
        <p:spPr>
          <a:xfrm>
            <a:off x="334090" y="2075473"/>
            <a:ext cx="4910044" cy="4666628"/>
          </a:xfrm>
          <a:prstGeom prst="rect">
            <a:avLst/>
          </a:prstGeom>
        </p:spPr>
      </p:pic>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5439075" y="2075474"/>
            <a:ext cx="6752925" cy="4161838"/>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a:t>Các bước thu thập header với </a:t>
            </a:r>
            <a:r>
              <a:rPr lang="en-US" sz="2000">
                <a:solidFill>
                  <a:srgbClr val="FF0000"/>
                </a:solidFill>
              </a:rPr>
              <a:t>Microsoft Outlook 2010</a:t>
            </a:r>
            <a:r>
              <a:rPr lang="en-US" sz="2000"/>
              <a:t>:</a:t>
            </a:r>
          </a:p>
          <a:p>
            <a:pPr>
              <a:buFont typeface="Wingdings" panose="05000000000000000000" pitchFamily="2" charset="2"/>
              <a:buChar char="§"/>
            </a:pPr>
            <a:r>
              <a:rPr lang="en-US" sz="2000"/>
              <a:t>Chạy chương trình </a:t>
            </a:r>
            <a:r>
              <a:rPr lang="en-US" sz="2000">
                <a:solidFill>
                  <a:srgbClr val="FF0000"/>
                </a:solidFill>
              </a:rPr>
              <a:t>Outlook</a:t>
            </a:r>
            <a:r>
              <a:rPr lang="en-US" sz="2000"/>
              <a:t> và mở thư từ bản sao</a:t>
            </a:r>
          </a:p>
          <a:p>
            <a:pPr>
              <a:buFont typeface="Wingdings" panose="05000000000000000000" pitchFamily="2" charset="2"/>
              <a:buChar char="§"/>
            </a:pPr>
            <a:r>
              <a:rPr lang="en-US" sz="2000"/>
              <a:t>Kích vào phần </a:t>
            </a:r>
            <a:r>
              <a:rPr lang="en-US" sz="2000">
                <a:solidFill>
                  <a:srgbClr val="FF0000"/>
                </a:solidFill>
              </a:rPr>
              <a:t>Message Options </a:t>
            </a:r>
          </a:p>
          <a:p>
            <a:pPr>
              <a:buFont typeface="Wingdings" panose="05000000000000000000" pitchFamily="2" charset="2"/>
              <a:buChar char="§"/>
            </a:pPr>
            <a:r>
              <a:rPr lang="en-US" sz="2000"/>
              <a:t>Trong của sổ thuộc tính, lựa chọn phần </a:t>
            </a:r>
            <a:r>
              <a:rPr lang="en-US" sz="2000">
                <a:solidFill>
                  <a:srgbClr val="FF0000"/>
                </a:solidFill>
              </a:rPr>
              <a:t>header</a:t>
            </a:r>
            <a:r>
              <a:rPr lang="en-US" sz="2000"/>
              <a:t>: sao chép phần thông tin của </a:t>
            </a:r>
            <a:r>
              <a:rPr lang="en-US" sz="2000">
                <a:solidFill>
                  <a:srgbClr val="FF0000"/>
                </a:solidFill>
              </a:rPr>
              <a:t>header</a:t>
            </a:r>
            <a:r>
              <a:rPr lang="en-US" sz="2000"/>
              <a:t> và lưu vào chương trình soạn thảo bất kỳ để lưu trữ.</a:t>
            </a:r>
          </a:p>
        </p:txBody>
      </p:sp>
    </p:spTree>
    <p:extLst>
      <p:ext uri="{BB962C8B-B14F-4D97-AF65-F5344CB8AC3E}">
        <p14:creationId xmlns:p14="http://schemas.microsoft.com/office/powerpoint/2010/main" val="12119745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Xem phần header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18</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0" y="1151135"/>
            <a:ext cx="5565913" cy="4161838"/>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a:t>Các bước thu thập header với </a:t>
            </a:r>
            <a:r>
              <a:rPr lang="en-US" sz="2000">
                <a:solidFill>
                  <a:srgbClr val="FF0000"/>
                </a:solidFill>
              </a:rPr>
              <a:t>Microsoft Outlook.com</a:t>
            </a:r>
            <a:r>
              <a:rPr lang="en-US" sz="2000"/>
              <a:t>:</a:t>
            </a:r>
          </a:p>
          <a:p>
            <a:pPr>
              <a:buFont typeface="Wingdings" panose="05000000000000000000" pitchFamily="2" charset="2"/>
              <a:buChar char="§"/>
            </a:pPr>
            <a:r>
              <a:rPr lang="en-US" sz="2000"/>
              <a:t>Đăng nhập vào Microsoft Outlook.com và truy cập tới thư muốn lấy header</a:t>
            </a:r>
          </a:p>
          <a:p>
            <a:pPr>
              <a:buFont typeface="Wingdings" panose="05000000000000000000" pitchFamily="2" charset="2"/>
              <a:buChar char="§"/>
            </a:pPr>
            <a:r>
              <a:rPr lang="en-US" sz="2000"/>
              <a:t>Kích vào phần </a:t>
            </a:r>
            <a:r>
              <a:rPr lang="en-US" sz="2000">
                <a:solidFill>
                  <a:srgbClr val="FF0000"/>
                </a:solidFill>
              </a:rPr>
              <a:t>View</a:t>
            </a:r>
            <a:r>
              <a:rPr lang="en-US" sz="2000"/>
              <a:t> </a:t>
            </a:r>
            <a:r>
              <a:rPr lang="en-US" sz="2000">
                <a:solidFill>
                  <a:srgbClr val="FF0000"/>
                </a:solidFill>
              </a:rPr>
              <a:t>Message source </a:t>
            </a:r>
          </a:p>
          <a:p>
            <a:pPr>
              <a:buFont typeface="Wingdings" panose="05000000000000000000" pitchFamily="2" charset="2"/>
              <a:buChar char="§"/>
            </a:pPr>
            <a:r>
              <a:rPr lang="en-US" sz="2000"/>
              <a:t>Lựa chọn phần </a:t>
            </a:r>
            <a:r>
              <a:rPr lang="en-US" sz="2000">
                <a:solidFill>
                  <a:srgbClr val="FF0000"/>
                </a:solidFill>
              </a:rPr>
              <a:t>header</a:t>
            </a:r>
            <a:r>
              <a:rPr lang="en-US" sz="2000"/>
              <a:t>: sao chép phần thông tin của </a:t>
            </a:r>
            <a:r>
              <a:rPr lang="en-US" sz="2000">
                <a:solidFill>
                  <a:srgbClr val="FF0000"/>
                </a:solidFill>
              </a:rPr>
              <a:t>header</a:t>
            </a:r>
            <a:r>
              <a:rPr lang="en-US" sz="2000"/>
              <a:t> và lưu vào chương trình soạn thảo bất kỳ để lưu trữ.</a:t>
            </a:r>
          </a:p>
        </p:txBody>
      </p:sp>
      <p:pic>
        <p:nvPicPr>
          <p:cNvPr id="10" name="Picture 9">
            <a:extLst>
              <a:ext uri="{FF2B5EF4-FFF2-40B4-BE49-F238E27FC236}">
                <a16:creationId xmlns:a16="http://schemas.microsoft.com/office/drawing/2014/main" id="{D5135770-2BAF-EE5A-86D3-0A0447A44351}"/>
              </a:ext>
            </a:extLst>
          </p:cNvPr>
          <p:cNvPicPr>
            <a:picLocks noChangeAspect="1"/>
          </p:cNvPicPr>
          <p:nvPr/>
        </p:nvPicPr>
        <p:blipFill>
          <a:blip r:embed="rId2"/>
          <a:stretch>
            <a:fillRect/>
          </a:stretch>
        </p:blipFill>
        <p:spPr>
          <a:xfrm>
            <a:off x="5791200" y="847725"/>
            <a:ext cx="6400800" cy="5162550"/>
          </a:xfrm>
          <a:prstGeom prst="rect">
            <a:avLst/>
          </a:prstGeom>
        </p:spPr>
      </p:pic>
    </p:spTree>
    <p:extLst>
      <p:ext uri="{BB962C8B-B14F-4D97-AF65-F5344CB8AC3E}">
        <p14:creationId xmlns:p14="http://schemas.microsoft.com/office/powerpoint/2010/main" val="14468830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Xem phần header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19</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0" y="1151135"/>
            <a:ext cx="6096000" cy="4161838"/>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a:t>Các bước thu thập header với </a:t>
            </a:r>
            <a:r>
              <a:rPr lang="en-US" sz="2000">
                <a:solidFill>
                  <a:srgbClr val="FF0000"/>
                </a:solidFill>
              </a:rPr>
              <a:t>Google mail</a:t>
            </a:r>
            <a:r>
              <a:rPr lang="en-US" sz="2000"/>
              <a:t>:</a:t>
            </a:r>
          </a:p>
          <a:p>
            <a:pPr>
              <a:buFont typeface="Wingdings" panose="05000000000000000000" pitchFamily="2" charset="2"/>
              <a:buChar char="§"/>
            </a:pPr>
            <a:r>
              <a:rPr lang="en-US" sz="2000"/>
              <a:t>Đăng nhập vào Gmail và truy cập tới thư muốn lấy header</a:t>
            </a:r>
          </a:p>
          <a:p>
            <a:pPr>
              <a:buFont typeface="Wingdings" panose="05000000000000000000" pitchFamily="2" charset="2"/>
              <a:buChar char="§"/>
            </a:pPr>
            <a:r>
              <a:rPr lang="en-US" sz="2000"/>
              <a:t>Kích vào phần </a:t>
            </a:r>
            <a:r>
              <a:rPr lang="en-US" sz="2000">
                <a:solidFill>
                  <a:srgbClr val="FF0000"/>
                </a:solidFill>
              </a:rPr>
              <a:t>Show original  </a:t>
            </a:r>
          </a:p>
          <a:p>
            <a:pPr>
              <a:buFont typeface="Wingdings" panose="05000000000000000000" pitchFamily="2" charset="2"/>
              <a:buChar char="§"/>
            </a:pPr>
            <a:r>
              <a:rPr lang="en-US" sz="2000"/>
              <a:t>Lựa chọn phần </a:t>
            </a:r>
            <a:r>
              <a:rPr lang="en-US" sz="2000">
                <a:solidFill>
                  <a:srgbClr val="FF0000"/>
                </a:solidFill>
              </a:rPr>
              <a:t>header</a:t>
            </a:r>
            <a:r>
              <a:rPr lang="en-US" sz="2000"/>
              <a:t>: sao chép phần thông tin của </a:t>
            </a:r>
            <a:r>
              <a:rPr lang="en-US" sz="2000">
                <a:solidFill>
                  <a:srgbClr val="FF0000"/>
                </a:solidFill>
              </a:rPr>
              <a:t>header</a:t>
            </a:r>
            <a:r>
              <a:rPr lang="en-US" sz="2000"/>
              <a:t> và lưu vào chương trình soạn thảo bất kỳ để lưu trữ.</a:t>
            </a:r>
          </a:p>
        </p:txBody>
      </p:sp>
      <p:pic>
        <p:nvPicPr>
          <p:cNvPr id="5" name="Picture 4">
            <a:extLst>
              <a:ext uri="{FF2B5EF4-FFF2-40B4-BE49-F238E27FC236}">
                <a16:creationId xmlns:a16="http://schemas.microsoft.com/office/drawing/2014/main" id="{98BE6600-5754-E0FA-9662-8D35FC56E40B}"/>
              </a:ext>
            </a:extLst>
          </p:cNvPr>
          <p:cNvPicPr>
            <a:picLocks noChangeAspect="1"/>
          </p:cNvPicPr>
          <p:nvPr/>
        </p:nvPicPr>
        <p:blipFill>
          <a:blip r:embed="rId2"/>
          <a:stretch>
            <a:fillRect/>
          </a:stretch>
        </p:blipFill>
        <p:spPr>
          <a:xfrm>
            <a:off x="6438142" y="824948"/>
            <a:ext cx="4851468" cy="5724732"/>
          </a:xfrm>
          <a:prstGeom prst="rect">
            <a:avLst/>
          </a:prstGeom>
        </p:spPr>
      </p:pic>
    </p:spTree>
    <p:extLst>
      <p:ext uri="{BB962C8B-B14F-4D97-AF65-F5344CB8AC3E}">
        <p14:creationId xmlns:p14="http://schemas.microsoft.com/office/powerpoint/2010/main" val="26715147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Text Placeholder 1">
            <a:extLst>
              <a:ext uri="{FF2B5EF4-FFF2-40B4-BE49-F238E27FC236}">
                <a16:creationId xmlns:a16="http://schemas.microsoft.com/office/drawing/2014/main" id="{97721967-F242-28F5-8A72-FDEB16A12CF5}"/>
              </a:ext>
            </a:extLst>
          </p:cNvPr>
          <p:cNvSpPr>
            <a:spLocks noGrp="1"/>
          </p:cNvSpPr>
          <p:nvPr>
            <p:ph type="body" idx="1"/>
          </p:nvPr>
        </p:nvSpPr>
        <p:spPr>
          <a:xfrm>
            <a:off x="2156791" y="1116420"/>
            <a:ext cx="8511208" cy="5741580"/>
          </a:xfrm>
        </p:spPr>
        <p:txBody>
          <a:bodyPr>
            <a:normAutofit/>
          </a:bodyPr>
          <a:lstStyle/>
          <a:p>
            <a:pPr marL="571500" indent="-514350">
              <a:buFont typeface="+mj-lt"/>
              <a:buAutoNum type="arabicPeriod"/>
            </a:pPr>
            <a:r>
              <a:rPr lang="en-US" sz="3200"/>
              <a:t>Khái niệm cơ bản</a:t>
            </a:r>
          </a:p>
          <a:p>
            <a:pPr marL="571500" indent="-514350">
              <a:buFont typeface="+mj-lt"/>
              <a:buAutoNum type="arabicPeriod"/>
            </a:pPr>
            <a:r>
              <a:rPr lang="en-US" sz="3200"/>
              <a:t>Chuẩn bị báo cáo </a:t>
            </a:r>
          </a:p>
          <a:p>
            <a:pPr marL="571500" indent="-514350">
              <a:buFont typeface="+mj-lt"/>
              <a:buAutoNum type="arabicPeriod"/>
            </a:pPr>
            <a:r>
              <a:rPr lang="en-US" sz="3200"/>
              <a:t>Khai báo sử dụng FTK&amp;Encase</a:t>
            </a:r>
          </a:p>
          <a:p>
            <a:pPr marL="571500" indent="-514350">
              <a:buFont typeface="+mj-lt"/>
              <a:buAutoNum type="arabicPeriod"/>
            </a:pPr>
            <a:r>
              <a:rPr lang="en-US" sz="3200"/>
              <a:t>Điều tra thư điện tử</a:t>
            </a:r>
          </a:p>
          <a:p>
            <a:pPr marL="571500" indent="-514350">
              <a:buFont typeface="+mj-lt"/>
              <a:buAutoNum type="arabicPeriod"/>
            </a:pPr>
            <a:r>
              <a:rPr lang="en-US" sz="3200"/>
              <a:t>Điều tra tấn công web</a:t>
            </a:r>
          </a:p>
          <a:p>
            <a:pPr marL="571500" indent="-514350">
              <a:buFont typeface="+mj-lt"/>
              <a:buAutoNum type="arabicPeriod"/>
            </a:pPr>
            <a:r>
              <a:rPr lang="en-US" sz="3200"/>
              <a:t>Điều tra cơ sở dữ liệu</a:t>
            </a:r>
          </a:p>
          <a:p>
            <a:pPr marL="571500" indent="-514350">
              <a:buFont typeface="+mj-lt"/>
              <a:buAutoNum type="arabicPeriod"/>
            </a:pPr>
            <a:r>
              <a:rPr lang="en-US" sz="3200"/>
              <a:t>Điều tra tấn công mạng không dây</a:t>
            </a:r>
          </a:p>
        </p:txBody>
      </p:sp>
      <p:sp>
        <p:nvSpPr>
          <p:cNvPr id="156" name="Google Shape;156;p4"/>
          <p:cNvSpPr txBox="1">
            <a:spLocks noGrp="1"/>
          </p:cNvSpPr>
          <p:nvPr>
            <p:ph type="title"/>
          </p:nvPr>
        </p:nvSpPr>
        <p:spPr>
          <a:prstGeom prst="rect">
            <a:avLst/>
          </a:prstGeom>
          <a:noFill/>
          <a:ln>
            <a:noFill/>
          </a:ln>
        </p:spPr>
        <p:txBody>
          <a:bodyPr spcFirstLastPara="1" vert="horz" wrap="square" lIns="91425" tIns="45700" rIns="91425" bIns="45700" rtlCol="0" anchor="ctr" anchorCtr="0">
            <a:noAutofit/>
          </a:bodyPr>
          <a:lstStyle/>
          <a:p>
            <a:pPr algn="ctr"/>
            <a:r>
              <a:rPr lang="en-US" sz="3600">
                <a:latin typeface="Tahoma"/>
                <a:ea typeface="Tahoma"/>
                <a:cs typeface="Tahoma"/>
                <a:sym typeface="Tahoma"/>
              </a:rPr>
              <a:t>Nội dung chính</a:t>
            </a:r>
            <a:endParaRPr sz="3600">
              <a:latin typeface="Tahoma"/>
              <a:ea typeface="Tahoma"/>
              <a:cs typeface="Tahoma"/>
              <a:sym typeface="Tahoma"/>
            </a:endParaRPr>
          </a:p>
        </p:txBody>
      </p:sp>
      <p:sp>
        <p:nvSpPr>
          <p:cNvPr id="161" name="Google Shape;161;p4"/>
          <p:cNvSpPr txBox="1">
            <a:spLocks noGrp="1"/>
          </p:cNvSpPr>
          <p:nvPr>
            <p:ph type="sldNum" idx="12"/>
          </p:nvPr>
        </p:nvSpPr>
        <p:spPr>
          <a:prstGeom prst="rect">
            <a:avLst/>
          </a:prstGeom>
          <a:noFill/>
          <a:ln>
            <a:noFill/>
          </a:ln>
        </p:spPr>
        <p:txBody>
          <a:bodyPr spcFirstLastPara="1" vert="horz" wrap="square" lIns="0" tIns="0" rIns="0" bIns="0" rtlCol="0" anchor="ctr" anchorCtr="1">
            <a:noAutofit/>
          </a:bodyPr>
          <a:lstStyle/>
          <a:p>
            <a:fld id="{00000000-1234-1234-1234-123412341234}" type="slidenum">
              <a:rPr lang="vi-VN"/>
              <a:pPr/>
              <a:t>2</a:t>
            </a:fld>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Received Headers</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20</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0" y="1151135"/>
            <a:ext cx="5287617" cy="4161838"/>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a:solidFill>
                  <a:srgbClr val="FF0000"/>
                </a:solidFill>
              </a:rPr>
              <a:t>01</a:t>
            </a:r>
          </a:p>
          <a:p>
            <a:pPr>
              <a:buFont typeface="Wingdings" panose="05000000000000000000" pitchFamily="2" charset="2"/>
              <a:buChar char="§"/>
            </a:pPr>
            <a:r>
              <a:rPr lang="en-US" sz="2000"/>
              <a:t>Received cho biết nhật ký chi tiết về lịch sử của một thư điện tử </a:t>
            </a:r>
          </a:p>
          <a:p>
            <a:pPr>
              <a:buFont typeface="Wingdings" panose="05000000000000000000" pitchFamily="2" charset="2"/>
              <a:buChar char="§"/>
            </a:pPr>
            <a:r>
              <a:rPr lang="en-US" sz="2000"/>
              <a:t>Những header này giúp rút ra kết luận về nguồn gốc của thư. </a:t>
            </a:r>
          </a:p>
          <a:p>
            <a:pPr>
              <a:buFont typeface="Wingdings" panose="05000000000000000000" pitchFamily="2" charset="2"/>
              <a:buChar char="§"/>
            </a:pPr>
            <a:r>
              <a:rPr lang="en-US" sz="2000"/>
              <a:t>Nó cũng cung cấp thông tin thư có bị giả mạo hay không</a:t>
            </a:r>
          </a:p>
        </p:txBody>
      </p:sp>
      <p:sp>
        <p:nvSpPr>
          <p:cNvPr id="2" name="Content Placeholder 4">
            <a:extLst>
              <a:ext uri="{FF2B5EF4-FFF2-40B4-BE49-F238E27FC236}">
                <a16:creationId xmlns:a16="http://schemas.microsoft.com/office/drawing/2014/main" id="{D7169842-BE06-0C17-BA0C-EC57A033BE96}"/>
              </a:ext>
            </a:extLst>
          </p:cNvPr>
          <p:cNvSpPr txBox="1">
            <a:spLocks/>
          </p:cNvSpPr>
          <p:nvPr/>
        </p:nvSpPr>
        <p:spPr>
          <a:xfrm>
            <a:off x="5599031" y="1151135"/>
            <a:ext cx="6096000" cy="4161838"/>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a:solidFill>
                  <a:srgbClr val="FF0000"/>
                </a:solidFill>
              </a:rPr>
              <a:t>02</a:t>
            </a:r>
          </a:p>
          <a:p>
            <a:pPr>
              <a:buFont typeface="Wingdings" panose="05000000000000000000" pitchFamily="2" charset="2"/>
              <a:buChar char="§"/>
            </a:pPr>
            <a:r>
              <a:rPr lang="en-US" sz="2000"/>
              <a:t>Ví dụ: </a:t>
            </a:r>
          </a:p>
          <a:p>
            <a:pPr marL="0" indent="0">
              <a:buNone/>
            </a:pPr>
            <a:r>
              <a:rPr lang="en-US" sz="2000"/>
              <a:t>Một máy với tên miền xsecurity.com, có địa chỉ IP là 104.128.23.115 đã gửi thư tới mail.target.com, nhưng giả mạo HELO example.org, kết quả “Received” có thể bắt đầu như sau:</a:t>
            </a:r>
          </a:p>
        </p:txBody>
      </p:sp>
      <p:pic>
        <p:nvPicPr>
          <p:cNvPr id="8" name="Picture 7">
            <a:extLst>
              <a:ext uri="{FF2B5EF4-FFF2-40B4-BE49-F238E27FC236}">
                <a16:creationId xmlns:a16="http://schemas.microsoft.com/office/drawing/2014/main" id="{9CA15F1D-46B9-F356-3644-5373DECE0F01}"/>
              </a:ext>
            </a:extLst>
          </p:cNvPr>
          <p:cNvPicPr>
            <a:picLocks noChangeAspect="1"/>
          </p:cNvPicPr>
          <p:nvPr/>
        </p:nvPicPr>
        <p:blipFill>
          <a:blip r:embed="rId2"/>
          <a:stretch>
            <a:fillRect/>
          </a:stretch>
        </p:blipFill>
        <p:spPr>
          <a:xfrm>
            <a:off x="6289399" y="4081462"/>
            <a:ext cx="3867150" cy="1895475"/>
          </a:xfrm>
          <a:prstGeom prst="rect">
            <a:avLst/>
          </a:prstGeom>
        </p:spPr>
      </p:pic>
    </p:spTree>
    <p:extLst>
      <p:ext uri="{BB962C8B-B14F-4D97-AF65-F5344CB8AC3E}">
        <p14:creationId xmlns:p14="http://schemas.microsoft.com/office/powerpoint/2010/main" val="13749343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Phân tích header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21</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367748" y="874643"/>
            <a:ext cx="11469756" cy="4438330"/>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a:t>T</a:t>
            </a:r>
            <a:r>
              <a:rPr lang="vi-VN" sz="2800"/>
              <a:t>hu thập các bằng chứng </a:t>
            </a:r>
            <a:r>
              <a:rPr lang="en-US" sz="2800"/>
              <a:t>chứa thông tin như bảng </a:t>
            </a:r>
            <a:r>
              <a:rPr lang="vi-VN" sz="2800"/>
              <a:t>dưới đây, từ các email </a:t>
            </a:r>
            <a:r>
              <a:rPr lang="en-US" sz="2800"/>
              <a:t>header </a:t>
            </a:r>
            <a:r>
              <a:rPr lang="vi-VN" sz="2800"/>
              <a:t>và theo dõi nghi phạm</a:t>
            </a:r>
            <a:r>
              <a:rPr lang="en-US" sz="2800"/>
              <a:t>:</a:t>
            </a:r>
          </a:p>
          <a:p>
            <a:pPr marL="0" indent="0">
              <a:buFont typeface="Arial" pitchFamily="34" charset="0"/>
              <a:buNone/>
            </a:pPr>
            <a:endParaRPr lang="en-US" sz="2000"/>
          </a:p>
        </p:txBody>
      </p:sp>
      <p:graphicFrame>
        <p:nvGraphicFramePr>
          <p:cNvPr id="2" name="Table 5">
            <a:extLst>
              <a:ext uri="{FF2B5EF4-FFF2-40B4-BE49-F238E27FC236}">
                <a16:creationId xmlns:a16="http://schemas.microsoft.com/office/drawing/2014/main" id="{344F48CE-009D-D2F7-1EAA-0681312107AA}"/>
              </a:ext>
            </a:extLst>
          </p:cNvPr>
          <p:cNvGraphicFramePr>
            <a:graphicFrameLocks noGrp="1"/>
          </p:cNvGraphicFramePr>
          <p:nvPr>
            <p:extLst>
              <p:ext uri="{D42A27DB-BD31-4B8C-83A1-F6EECF244321}">
                <p14:modId xmlns:p14="http://schemas.microsoft.com/office/powerpoint/2010/main" val="3751157411"/>
              </p:ext>
            </p:extLst>
          </p:nvPr>
        </p:nvGraphicFramePr>
        <p:xfrm>
          <a:off x="1932609" y="2338057"/>
          <a:ext cx="8573052" cy="2974916"/>
        </p:xfrm>
        <a:graphic>
          <a:graphicData uri="http://schemas.openxmlformats.org/drawingml/2006/table">
            <a:tbl>
              <a:tblPr firstRow="1" bandRow="1">
                <a:tableStyleId>{2D5ABB26-0587-4C30-8999-92F81FD0307C}</a:tableStyleId>
              </a:tblPr>
              <a:tblGrid>
                <a:gridCol w="4286526">
                  <a:extLst>
                    <a:ext uri="{9D8B030D-6E8A-4147-A177-3AD203B41FA5}">
                      <a16:colId xmlns:a16="http://schemas.microsoft.com/office/drawing/2014/main" val="2898382500"/>
                    </a:ext>
                  </a:extLst>
                </a:gridCol>
                <a:gridCol w="4286526">
                  <a:extLst>
                    <a:ext uri="{9D8B030D-6E8A-4147-A177-3AD203B41FA5}">
                      <a16:colId xmlns:a16="http://schemas.microsoft.com/office/drawing/2014/main" val="2813739451"/>
                    </a:ext>
                  </a:extLst>
                </a:gridCol>
              </a:tblGrid>
              <a:tr h="902993">
                <a:tc>
                  <a:txBody>
                    <a:bodyPr/>
                    <a:lstStyle/>
                    <a:p>
                      <a:r>
                        <a:rPr lang="en-US" sz="2400"/>
                        <a:t>Đường dẫn trả về (Return path)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a:t>Địa chỉ IP của máy chủ gửi thư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23035790"/>
                  </a:ext>
                </a:extLst>
              </a:tr>
              <a:tr h="690641">
                <a:tc>
                  <a:txBody>
                    <a:bodyPr/>
                    <a:lstStyle/>
                    <a:p>
                      <a:r>
                        <a:rPr lang="en-US" sz="2400"/>
                        <a:t>Địa chỉ người nhận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a:t>Số định danh duy nhât của thư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72029002"/>
                  </a:ext>
                </a:extLst>
              </a:tr>
              <a:tr h="690641">
                <a:tc>
                  <a:txBody>
                    <a:bodyPr/>
                    <a:lstStyle/>
                    <a:p>
                      <a:r>
                        <a:rPr lang="en-US" sz="2400"/>
                        <a:t>Tên máy chủ thư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a:t>Thời gian nhận thư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19518326"/>
                  </a:ext>
                </a:extLst>
              </a:tr>
              <a:tr h="690641">
                <a:tc>
                  <a:txBody>
                    <a:bodyPr/>
                    <a:lstStyle/>
                    <a:p>
                      <a:r>
                        <a:rPr lang="en-US" sz="2400"/>
                        <a:t>Loại máy chủ gửi thư đi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a:t>Thông tin tệp tin đính kèm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58454320"/>
                  </a:ext>
                </a:extLst>
              </a:tr>
            </a:tbl>
          </a:graphicData>
        </a:graphic>
      </p:graphicFrame>
    </p:spTree>
    <p:extLst>
      <p:ext uri="{BB962C8B-B14F-4D97-AF65-F5344CB8AC3E}">
        <p14:creationId xmlns:p14="http://schemas.microsoft.com/office/powerpoint/2010/main" val="370010535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Phân tích header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22</a:t>
            </a:fld>
            <a:endParaRPr lang="ru-RU"/>
          </a:p>
        </p:txBody>
      </p:sp>
      <p:pic>
        <p:nvPicPr>
          <p:cNvPr id="6" name="Picture 5">
            <a:extLst>
              <a:ext uri="{FF2B5EF4-FFF2-40B4-BE49-F238E27FC236}">
                <a16:creationId xmlns:a16="http://schemas.microsoft.com/office/drawing/2014/main" id="{C7017CB9-F655-62E0-9C78-F66E1621EE9C}"/>
              </a:ext>
            </a:extLst>
          </p:cNvPr>
          <p:cNvPicPr>
            <a:picLocks noChangeAspect="1"/>
          </p:cNvPicPr>
          <p:nvPr/>
        </p:nvPicPr>
        <p:blipFill>
          <a:blip r:embed="rId2"/>
          <a:stretch>
            <a:fillRect/>
          </a:stretch>
        </p:blipFill>
        <p:spPr>
          <a:xfrm>
            <a:off x="1290637" y="905289"/>
            <a:ext cx="9610725" cy="5524500"/>
          </a:xfrm>
          <a:prstGeom prst="rect">
            <a:avLst/>
          </a:prstGeom>
        </p:spPr>
      </p:pic>
    </p:spTree>
    <p:extLst>
      <p:ext uri="{BB962C8B-B14F-4D97-AF65-F5344CB8AC3E}">
        <p14:creationId xmlns:p14="http://schemas.microsoft.com/office/powerpoint/2010/main" val="389922391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Kiểm tra tệp tin đính kèm</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23</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367748" y="874643"/>
            <a:ext cx="11469756" cy="4438330"/>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sz="2000"/>
              <a:t>Lưu trữ thư phụ thuộc vào trạng thái của máy trạm và máy chủ</a:t>
            </a:r>
            <a:endParaRPr lang="en-US" sz="1600"/>
          </a:p>
          <a:p>
            <a:pPr>
              <a:buFont typeface="Wingdings" panose="05000000000000000000" pitchFamily="2" charset="2"/>
              <a:buChar char="§"/>
            </a:pPr>
            <a:r>
              <a:rPr lang="en-US" sz="2000"/>
              <a:t>Một số chương trình thư điện tử cho phép người dùng lưu trữ thư trên máy chủ, một số lưu trữ trên máy tính</a:t>
            </a:r>
          </a:p>
        </p:txBody>
      </p:sp>
      <p:pic>
        <p:nvPicPr>
          <p:cNvPr id="6" name="Picture 5">
            <a:extLst>
              <a:ext uri="{FF2B5EF4-FFF2-40B4-BE49-F238E27FC236}">
                <a16:creationId xmlns:a16="http://schemas.microsoft.com/office/drawing/2014/main" id="{C1DF7A21-B997-D5E0-AC9C-98BE69640F3E}"/>
              </a:ext>
            </a:extLst>
          </p:cNvPr>
          <p:cNvPicPr>
            <a:picLocks noChangeAspect="1"/>
          </p:cNvPicPr>
          <p:nvPr/>
        </p:nvPicPr>
        <p:blipFill>
          <a:blip r:embed="rId2"/>
          <a:stretch>
            <a:fillRect/>
          </a:stretch>
        </p:blipFill>
        <p:spPr>
          <a:xfrm>
            <a:off x="1059138" y="2454551"/>
            <a:ext cx="10086975" cy="3638550"/>
          </a:xfrm>
          <a:prstGeom prst="rect">
            <a:avLst/>
          </a:prstGeom>
        </p:spPr>
      </p:pic>
    </p:spTree>
    <p:extLst>
      <p:ext uri="{BB962C8B-B14F-4D97-AF65-F5344CB8AC3E}">
        <p14:creationId xmlns:p14="http://schemas.microsoft.com/office/powerpoint/2010/main" val="31280626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Kiểm tra tính hợp lệ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24</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248476" y="1311965"/>
            <a:ext cx="5728253" cy="4438330"/>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sz="2000"/>
              <a:t>Công cụ Dossier là một phần của CentralOps.net cung cấp các tính năng mạng trực tuyến </a:t>
            </a:r>
          </a:p>
          <a:p>
            <a:pPr>
              <a:buFont typeface="Wingdings" panose="05000000000000000000" pitchFamily="2" charset="2"/>
              <a:buChar char="§"/>
            </a:pPr>
            <a:r>
              <a:rPr lang="en-US" sz="2000"/>
              <a:t>Nó là một công cụ dò quét giúp Điều tra viên xác nhận tình trạng của địa chỉ thư</a:t>
            </a:r>
          </a:p>
          <a:p>
            <a:pPr>
              <a:buFont typeface="Wingdings" panose="05000000000000000000" pitchFamily="2" charset="2"/>
              <a:buChar char="§"/>
            </a:pPr>
            <a:r>
              <a:rPr lang="en-US" sz="2000"/>
              <a:t>Nó cung cấp thông tin về địa chỉ thư, bao gồm cả bản ghi MX</a:t>
            </a:r>
          </a:p>
          <a:p>
            <a:pPr>
              <a:buFont typeface="Wingdings" panose="05000000000000000000" pitchFamily="2" charset="2"/>
              <a:buChar char="§"/>
            </a:pPr>
            <a:r>
              <a:rPr lang="en-US" sz="2000"/>
              <a:t>Công cụ này khởi tạo một phiên SMTP, để kiểm tra sự hợp lệ của thư, nhưng nó không gửi thư</a:t>
            </a:r>
          </a:p>
        </p:txBody>
      </p:sp>
      <p:pic>
        <p:nvPicPr>
          <p:cNvPr id="13" name="Picture 12">
            <a:extLst>
              <a:ext uri="{FF2B5EF4-FFF2-40B4-BE49-F238E27FC236}">
                <a16:creationId xmlns:a16="http://schemas.microsoft.com/office/drawing/2014/main" id="{2FD52201-7AE3-5EAE-C183-62876C8261E3}"/>
              </a:ext>
            </a:extLst>
          </p:cNvPr>
          <p:cNvPicPr>
            <a:picLocks noChangeAspect="1"/>
          </p:cNvPicPr>
          <p:nvPr/>
        </p:nvPicPr>
        <p:blipFill>
          <a:blip r:embed="rId2"/>
          <a:stretch>
            <a:fillRect/>
          </a:stretch>
        </p:blipFill>
        <p:spPr>
          <a:xfrm>
            <a:off x="6598547" y="697706"/>
            <a:ext cx="4600575" cy="5848350"/>
          </a:xfrm>
          <a:prstGeom prst="rect">
            <a:avLst/>
          </a:prstGeom>
        </p:spPr>
      </p:pic>
    </p:spTree>
    <p:extLst>
      <p:ext uri="{BB962C8B-B14F-4D97-AF65-F5344CB8AC3E}">
        <p14:creationId xmlns:p14="http://schemas.microsoft.com/office/powerpoint/2010/main" val="29155841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Kiểm tra nguồn gốc địa chỉ IP của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25</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248476" y="1311965"/>
            <a:ext cx="5728253" cy="4438330"/>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a:t>Các bước sau đây có liên quan tới kiểm tra địa chỉ IP gốc của thư điện tử:</a:t>
            </a:r>
          </a:p>
          <a:p>
            <a:pPr>
              <a:buFont typeface="Wingdings" panose="05000000000000000000" pitchFamily="2" charset="2"/>
              <a:buChar char="§"/>
            </a:pPr>
            <a:r>
              <a:rPr lang="en-US" sz="2000"/>
              <a:t>Thu thập địa chỉ IP của người gửi từ mail header từ người nhận</a:t>
            </a:r>
          </a:p>
          <a:p>
            <a:pPr>
              <a:buFont typeface="Wingdings" panose="05000000000000000000" pitchFamily="2" charset="2"/>
              <a:buChar char="§"/>
            </a:pPr>
            <a:r>
              <a:rPr lang="en-US" sz="2000"/>
              <a:t>Tìm kiếm thông tin về địa chỉ IP từ cơ sở dữ liệu trong WHOIS</a:t>
            </a:r>
          </a:p>
          <a:p>
            <a:pPr>
              <a:buFont typeface="Wingdings" panose="05000000000000000000" pitchFamily="2" charset="2"/>
              <a:buChar char="§"/>
            </a:pPr>
            <a:r>
              <a:rPr lang="en-US" sz="2000"/>
              <a:t>Tìm kiếm vị trí địa lý của người gửi từ cở sở dữ liệu trong WHOIS</a:t>
            </a:r>
          </a:p>
        </p:txBody>
      </p:sp>
      <p:pic>
        <p:nvPicPr>
          <p:cNvPr id="11" name="Picture 10">
            <a:extLst>
              <a:ext uri="{FF2B5EF4-FFF2-40B4-BE49-F238E27FC236}">
                <a16:creationId xmlns:a16="http://schemas.microsoft.com/office/drawing/2014/main" id="{85193209-DAB4-94C8-71C4-124F89681581}"/>
              </a:ext>
            </a:extLst>
          </p:cNvPr>
          <p:cNvPicPr>
            <a:picLocks noChangeAspect="1"/>
          </p:cNvPicPr>
          <p:nvPr/>
        </p:nvPicPr>
        <p:blipFill>
          <a:blip r:embed="rId2"/>
          <a:stretch>
            <a:fillRect/>
          </a:stretch>
        </p:blipFill>
        <p:spPr>
          <a:xfrm>
            <a:off x="6600203" y="912837"/>
            <a:ext cx="4676775" cy="5324475"/>
          </a:xfrm>
          <a:prstGeom prst="rect">
            <a:avLst/>
          </a:prstGeom>
        </p:spPr>
      </p:pic>
    </p:spTree>
    <p:extLst>
      <p:ext uri="{BB962C8B-B14F-4D97-AF65-F5344CB8AC3E}">
        <p14:creationId xmlns:p14="http://schemas.microsoft.com/office/powerpoint/2010/main" val="5836805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Điều tra thư trên ứng dụng web</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26</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531944" y="1013791"/>
            <a:ext cx="7906378" cy="4831604"/>
          </a:xfrm>
          <a:prstGeom prst="rect">
            <a:avLst/>
          </a:prstGeom>
        </p:spPr>
        <p:txBody>
          <a:bodyPr vert="horz" lIns="91440" tIns="45720" rIns="91440" bIns="45720" rtlCol="0">
            <a:normAutofit fontScale="92500"/>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mj-lt"/>
              <a:buAutoNum type="arabicPeriod"/>
            </a:pPr>
            <a:r>
              <a:rPr lang="en-US" sz="2000"/>
              <a:t>Thư điện tử dựa trên nền web (Gmail, Yahoo, AOL…) thường khó khăn trong việc điều tra người gửi</a:t>
            </a:r>
          </a:p>
          <a:p>
            <a:pPr marL="457200" indent="-457200" algn="just">
              <a:buFont typeface="+mj-lt"/>
              <a:buAutoNum type="arabicPeriod"/>
            </a:pPr>
            <a:r>
              <a:rPr lang="en-US" sz="2000"/>
              <a:t>Người dùng có thể đọc và gửi thư dựa trên web ở nhiều máy tính khác nhau </a:t>
            </a:r>
          </a:p>
          <a:p>
            <a:pPr marL="457200" indent="-457200" algn="just">
              <a:buFont typeface="+mj-lt"/>
              <a:buAutoNum type="arabicPeriod"/>
            </a:pPr>
            <a:r>
              <a:rPr lang="en-US" sz="2000"/>
              <a:t>Tài khoản miễn phí, không xác thực thông tin trong quá trình mở dịch vụ thư</a:t>
            </a:r>
          </a:p>
          <a:p>
            <a:pPr marL="457200" indent="-457200" algn="just">
              <a:buFont typeface="+mj-lt"/>
              <a:buAutoNum type="arabicPeriod"/>
            </a:pPr>
            <a:r>
              <a:rPr lang="en-US" sz="2000"/>
              <a:t>Tội phạm lợi dụng thuận lợi này để tạo ra các địa chỉ thư giả mạo</a:t>
            </a:r>
          </a:p>
          <a:p>
            <a:pPr marL="457200" indent="-457200" algn="just">
              <a:buFont typeface="+mj-lt"/>
              <a:buAutoNum type="arabicPeriod"/>
            </a:pPr>
            <a:r>
              <a:rPr lang="en-US" sz="2000"/>
              <a:t>Trong trường hợp tài khoản sử dụng web mail để gửi thư, Điều tra viên có thể liên hệ với nhà cung cấp dịch vụ thư để tìm kiếm địa chỉ IP của người dùng đã sử dụng web mail.</a:t>
            </a:r>
          </a:p>
          <a:p>
            <a:pPr marL="457200" indent="-457200" algn="just">
              <a:buFont typeface="+mj-lt"/>
              <a:buAutoNum type="arabicPeriod"/>
            </a:pPr>
            <a:r>
              <a:rPr lang="en-US" sz="2000"/>
              <a:t>Sau khi xác thực địa chỉ IP, Điều tra viên có thể thu thập thông tin người gửi</a:t>
            </a:r>
          </a:p>
        </p:txBody>
      </p:sp>
      <p:pic>
        <p:nvPicPr>
          <p:cNvPr id="1026" name="Picture 2" descr="Gmail là gì? Cách tạo tài khoản Gmail miễn phí - TINOMAIL">
            <a:extLst>
              <a:ext uri="{FF2B5EF4-FFF2-40B4-BE49-F238E27FC236}">
                <a16:creationId xmlns:a16="http://schemas.microsoft.com/office/drawing/2014/main" id="{1844E4EF-6E95-B5FD-8FCE-6B7D587535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9369" y="834886"/>
            <a:ext cx="3462631" cy="23624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Ứng dụng Yahoo Mail sẽ không cần mật khẩu - Báo Khánh Hòa điện tử">
            <a:extLst>
              <a:ext uri="{FF2B5EF4-FFF2-40B4-BE49-F238E27FC236}">
                <a16:creationId xmlns:a16="http://schemas.microsoft.com/office/drawing/2014/main" id="{46F0E09C-0E48-ACF8-3EA4-C79C6EDAF1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46703" y="3589211"/>
            <a:ext cx="2256183" cy="2256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20153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Xác định nơi lưu trữ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27</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531943" y="1013791"/>
            <a:ext cx="11345317" cy="4831604"/>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
            </a:pPr>
            <a:r>
              <a:rPr lang="en-US" sz="2000"/>
              <a:t>Lưu trữ thư là một cách để đảm bảo an toàn</a:t>
            </a:r>
          </a:p>
          <a:p>
            <a:pPr algn="just">
              <a:buFont typeface="Wingdings" panose="05000000000000000000" pitchFamily="2" charset="2"/>
              <a:buChar char="§"/>
            </a:pPr>
            <a:r>
              <a:rPr lang="en-US" sz="2000"/>
              <a:t>Lý do lưu trữ thư: Sự tuân thủ chính sách, hỗ trợ điều tra, lưu trữ, quản lý </a:t>
            </a:r>
          </a:p>
        </p:txBody>
      </p:sp>
      <p:pic>
        <p:nvPicPr>
          <p:cNvPr id="5" name="Picture 4">
            <a:extLst>
              <a:ext uri="{FF2B5EF4-FFF2-40B4-BE49-F238E27FC236}">
                <a16:creationId xmlns:a16="http://schemas.microsoft.com/office/drawing/2014/main" id="{B519D861-2FEC-C52C-A014-2FAC75F69C31}"/>
              </a:ext>
            </a:extLst>
          </p:cNvPr>
          <p:cNvPicPr>
            <a:picLocks noChangeAspect="1"/>
          </p:cNvPicPr>
          <p:nvPr/>
        </p:nvPicPr>
        <p:blipFill>
          <a:blip r:embed="rId2"/>
          <a:stretch>
            <a:fillRect/>
          </a:stretch>
        </p:blipFill>
        <p:spPr>
          <a:xfrm>
            <a:off x="1038225" y="2557462"/>
            <a:ext cx="10115550" cy="2657475"/>
          </a:xfrm>
          <a:prstGeom prst="rect">
            <a:avLst/>
          </a:prstGeom>
        </p:spPr>
      </p:pic>
    </p:spTree>
    <p:extLst>
      <p:ext uri="{BB962C8B-B14F-4D97-AF65-F5344CB8AC3E}">
        <p14:creationId xmlns:p14="http://schemas.microsoft.com/office/powerpoint/2010/main" val="209423425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Điều tra nhật ký thư</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28</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531943" y="1013791"/>
            <a:ext cx="11345317" cy="4831604"/>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
            </a:pPr>
            <a:r>
              <a:rPr lang="en-US" sz="2000"/>
              <a:t>Trong điều tra thư tín điện tử, một điều quan trọng là phải xác minh địa chỉ thư, nguồn, đường dẫn, liên quan tới thư nghi ngờ.</a:t>
            </a:r>
          </a:p>
          <a:p>
            <a:pPr algn="just">
              <a:buFont typeface="Wingdings" panose="05000000000000000000" pitchFamily="2" charset="2"/>
              <a:buChar char="§"/>
            </a:pPr>
            <a:r>
              <a:rPr lang="en-US" sz="2000"/>
              <a:t>Kiểm tra nhật ký là điều quan trọng để tìm ra thủ phạm nếu mail header có sự giả mạo sau sự cố</a:t>
            </a:r>
          </a:p>
        </p:txBody>
      </p:sp>
      <p:graphicFrame>
        <p:nvGraphicFramePr>
          <p:cNvPr id="2" name="Table 5">
            <a:extLst>
              <a:ext uri="{FF2B5EF4-FFF2-40B4-BE49-F238E27FC236}">
                <a16:creationId xmlns:a16="http://schemas.microsoft.com/office/drawing/2014/main" id="{721ED875-E2B4-A442-CFEE-C95C93D52C16}"/>
              </a:ext>
            </a:extLst>
          </p:cNvPr>
          <p:cNvGraphicFramePr>
            <a:graphicFrameLocks noGrp="1"/>
          </p:cNvGraphicFramePr>
          <p:nvPr>
            <p:extLst>
              <p:ext uri="{D42A27DB-BD31-4B8C-83A1-F6EECF244321}">
                <p14:modId xmlns:p14="http://schemas.microsoft.com/office/powerpoint/2010/main" val="523821634"/>
              </p:ext>
            </p:extLst>
          </p:nvPr>
        </p:nvGraphicFramePr>
        <p:xfrm>
          <a:off x="2032000" y="3041020"/>
          <a:ext cx="8128000" cy="26568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261937665"/>
                    </a:ext>
                  </a:extLst>
                </a:gridCol>
                <a:gridCol w="4064000">
                  <a:extLst>
                    <a:ext uri="{9D8B030D-6E8A-4147-A177-3AD203B41FA5}">
                      <a16:colId xmlns:a16="http://schemas.microsoft.com/office/drawing/2014/main" val="764247174"/>
                    </a:ext>
                  </a:extLst>
                </a:gridCol>
              </a:tblGrid>
              <a:tr h="370840">
                <a:tc>
                  <a:txBody>
                    <a:bodyPr/>
                    <a:lstStyle/>
                    <a:p>
                      <a:pPr algn="ctr"/>
                      <a:r>
                        <a:rPr lang="en-US"/>
                        <a:t>Kiểm tra Logs hệ thống</a:t>
                      </a:r>
                    </a:p>
                  </a:txBody>
                  <a:tcPr/>
                </a:tc>
                <a:tc>
                  <a:txBody>
                    <a:bodyPr/>
                    <a:lstStyle/>
                    <a:p>
                      <a:pPr algn="ctr"/>
                      <a:r>
                        <a:rPr lang="en-US"/>
                        <a:t>Kiểm tra Logs thiết bị mạng</a:t>
                      </a:r>
                    </a:p>
                  </a:txBody>
                  <a:tcPr/>
                </a:tc>
                <a:extLst>
                  <a:ext uri="{0D108BD9-81ED-4DB2-BD59-A6C34878D82A}">
                    <a16:rowId xmlns:a16="http://schemas.microsoft.com/office/drawing/2014/main" val="640528538"/>
                  </a:ext>
                </a:extLst>
              </a:tr>
              <a:tr h="370840">
                <a:tc>
                  <a:txBody>
                    <a:bodyPr/>
                    <a:lstStyle/>
                    <a:p>
                      <a:r>
                        <a:rPr lang="en-US"/>
                        <a:t>Kiểm tra Logs hệ thống, điều tra viên có thể xác định đường dẫn thư đã thực hiện</a:t>
                      </a:r>
                    </a:p>
                    <a:p>
                      <a:endParaRPr lang="en-US"/>
                    </a:p>
                    <a:p>
                      <a:endParaRPr lang="en-US"/>
                    </a:p>
                    <a:p>
                      <a:endParaRPr lang="en-US"/>
                    </a:p>
                    <a:p>
                      <a:endParaRPr lang="en-US"/>
                    </a:p>
                    <a:p>
                      <a:endParaRPr lang="en-US"/>
                    </a:p>
                    <a:p>
                      <a:endParaRPr lang="en-US"/>
                    </a:p>
                  </a:txBody>
                  <a:tcPr/>
                </a:tc>
                <a:tc>
                  <a:txBody>
                    <a:bodyPr/>
                    <a:lstStyle/>
                    <a:p>
                      <a:pPr marL="285750" indent="-285750">
                        <a:buFont typeface="Arial" panose="020B0604020202020204" pitchFamily="34" charset="0"/>
                        <a:buChar char="•"/>
                      </a:pPr>
                      <a:r>
                        <a:rPr lang="en-US"/>
                        <a:t>Kiểm tra Logs của Router và Firewall, giúp điều tra viên xác định thời gian và địa chỉ IP liên quan tới thư</a:t>
                      </a:r>
                    </a:p>
                    <a:p>
                      <a:pPr marL="285750" indent="-285750">
                        <a:buFont typeface="Arial" panose="020B0604020202020204" pitchFamily="34" charset="0"/>
                        <a:buChar char="•"/>
                      </a:pPr>
                      <a:r>
                        <a:rPr lang="en-US"/>
                        <a:t>Những Logs này cung cấp thông tin về định danh thông điệp thư, địa chỉ nguồn, đích của máy chủ sử dụng gửi thư.</a:t>
                      </a:r>
                    </a:p>
                  </a:txBody>
                  <a:tcPr/>
                </a:tc>
                <a:extLst>
                  <a:ext uri="{0D108BD9-81ED-4DB2-BD59-A6C34878D82A}">
                    <a16:rowId xmlns:a16="http://schemas.microsoft.com/office/drawing/2014/main" val="2299638252"/>
                  </a:ext>
                </a:extLst>
              </a:tr>
            </a:tbl>
          </a:graphicData>
        </a:graphic>
      </p:graphicFrame>
      <p:pic>
        <p:nvPicPr>
          <p:cNvPr id="8" name="Picture 7">
            <a:extLst>
              <a:ext uri="{FF2B5EF4-FFF2-40B4-BE49-F238E27FC236}">
                <a16:creationId xmlns:a16="http://schemas.microsoft.com/office/drawing/2014/main" id="{2B6537F6-389A-25DF-9B9D-B3B802C6E4B4}"/>
              </a:ext>
            </a:extLst>
          </p:cNvPr>
          <p:cNvPicPr>
            <a:picLocks noChangeAspect="1"/>
          </p:cNvPicPr>
          <p:nvPr/>
        </p:nvPicPr>
        <p:blipFill>
          <a:blip r:embed="rId2"/>
          <a:stretch>
            <a:fillRect/>
          </a:stretch>
        </p:blipFill>
        <p:spPr>
          <a:xfrm>
            <a:off x="3402702" y="4369440"/>
            <a:ext cx="1152525" cy="1257300"/>
          </a:xfrm>
          <a:prstGeom prst="rect">
            <a:avLst/>
          </a:prstGeom>
        </p:spPr>
      </p:pic>
    </p:spTree>
    <p:extLst>
      <p:ext uri="{BB962C8B-B14F-4D97-AF65-F5344CB8AC3E}">
        <p14:creationId xmlns:p14="http://schemas.microsoft.com/office/powerpoint/2010/main" val="13153663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Công cụ sử dụng trong điều tra</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29</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31272" y="1134304"/>
            <a:ext cx="4282312" cy="4711091"/>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n-US" sz="3200" b="1"/>
              <a:t>Recovery My Email</a:t>
            </a:r>
          </a:p>
          <a:p>
            <a:pPr algn="just">
              <a:buFont typeface="Wingdings" panose="05000000000000000000" pitchFamily="2" charset="2"/>
              <a:buChar char="§"/>
            </a:pPr>
            <a:r>
              <a:rPr lang="en-US" sz="2000"/>
              <a:t>Recovery My Email là một phần mềm khôi phục thư đã bị xóa từ các tệp Microsoft Outlook PST, Microsoft Outlook Express DBX </a:t>
            </a:r>
          </a:p>
        </p:txBody>
      </p:sp>
      <p:pic>
        <p:nvPicPr>
          <p:cNvPr id="6" name="Picture 5">
            <a:extLst>
              <a:ext uri="{FF2B5EF4-FFF2-40B4-BE49-F238E27FC236}">
                <a16:creationId xmlns:a16="http://schemas.microsoft.com/office/drawing/2014/main" id="{8E8AAAAE-FEDE-79CB-03B8-D3F9D3A28B7E}"/>
              </a:ext>
            </a:extLst>
          </p:cNvPr>
          <p:cNvPicPr>
            <a:picLocks noChangeAspect="1"/>
          </p:cNvPicPr>
          <p:nvPr/>
        </p:nvPicPr>
        <p:blipFill>
          <a:blip r:embed="rId2"/>
          <a:stretch>
            <a:fillRect/>
          </a:stretch>
        </p:blipFill>
        <p:spPr>
          <a:xfrm>
            <a:off x="4535769" y="1134304"/>
            <a:ext cx="7248525" cy="4829175"/>
          </a:xfrm>
          <a:prstGeom prst="rect">
            <a:avLst/>
          </a:prstGeom>
        </p:spPr>
      </p:pic>
    </p:spTree>
    <p:extLst>
      <p:ext uri="{BB962C8B-B14F-4D97-AF65-F5344CB8AC3E}">
        <p14:creationId xmlns:p14="http://schemas.microsoft.com/office/powerpoint/2010/main" val="268033118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18859"/>
            <a:ext cx="12192000" cy="713184"/>
          </a:xfrm>
        </p:spPr>
        <p:txBody>
          <a:bodyPr/>
          <a:lstStyle/>
          <a:p>
            <a:r>
              <a:rPr lang="en-US">
                <a:latin typeface="Arial"/>
                <a:cs typeface="Arial"/>
              </a:rPr>
              <a:t>I. Báo </a:t>
            </a:r>
            <a:r>
              <a:rPr lang="en-US" err="1">
                <a:latin typeface="Arial"/>
                <a:cs typeface="Arial"/>
              </a:rPr>
              <a:t>cáo</a:t>
            </a:r>
            <a:r>
              <a:rPr lang="en-US">
                <a:latin typeface="Arial"/>
                <a:cs typeface="Arial"/>
              </a:rPr>
              <a:t> </a:t>
            </a:r>
            <a:r>
              <a:rPr lang="en-US" err="1">
                <a:latin typeface="Arial"/>
                <a:cs typeface="Arial"/>
              </a:rPr>
              <a:t>điều</a:t>
            </a:r>
            <a:r>
              <a:rPr lang="en-US">
                <a:latin typeface="Arial"/>
                <a:cs typeface="Arial"/>
              </a:rPr>
              <a:t> </a:t>
            </a:r>
            <a:r>
              <a:rPr lang="en-US" err="1">
                <a:latin typeface="Arial"/>
                <a:cs typeface="Arial"/>
              </a:rPr>
              <a:t>tra</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3</a:t>
            </a:fld>
            <a:endParaRPr lang="ru-RU"/>
          </a:p>
        </p:txBody>
      </p:sp>
    </p:spTree>
    <p:extLst>
      <p:ext uri="{BB962C8B-B14F-4D97-AF65-F5344CB8AC3E}">
        <p14:creationId xmlns:p14="http://schemas.microsoft.com/office/powerpoint/2010/main" val="306279216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a:latin typeface="Calibri"/>
                <a:cs typeface="Calibri"/>
              </a:rPr>
              <a:t>Công cụ sử dụng trong điều tra</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30</a:t>
            </a:fld>
            <a:endParaRPr lang="ru-RU"/>
          </a:p>
        </p:txBody>
      </p:sp>
      <p:pic>
        <p:nvPicPr>
          <p:cNvPr id="5" name="Picture 4">
            <a:extLst>
              <a:ext uri="{FF2B5EF4-FFF2-40B4-BE49-F238E27FC236}">
                <a16:creationId xmlns:a16="http://schemas.microsoft.com/office/drawing/2014/main" id="{BD97C691-3546-2134-A387-E0407B2D8981}"/>
              </a:ext>
            </a:extLst>
          </p:cNvPr>
          <p:cNvPicPr>
            <a:picLocks noChangeAspect="1"/>
          </p:cNvPicPr>
          <p:nvPr/>
        </p:nvPicPr>
        <p:blipFill>
          <a:blip r:embed="rId2"/>
          <a:stretch>
            <a:fillRect/>
          </a:stretch>
        </p:blipFill>
        <p:spPr>
          <a:xfrm>
            <a:off x="1276350" y="770904"/>
            <a:ext cx="9639300" cy="5972175"/>
          </a:xfrm>
          <a:prstGeom prst="rect">
            <a:avLst/>
          </a:prstGeom>
        </p:spPr>
      </p:pic>
    </p:spTree>
    <p:extLst>
      <p:ext uri="{BB962C8B-B14F-4D97-AF65-F5344CB8AC3E}">
        <p14:creationId xmlns:p14="http://schemas.microsoft.com/office/powerpoint/2010/main" val="38221039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18859"/>
            <a:ext cx="12192000" cy="713184"/>
          </a:xfrm>
        </p:spPr>
        <p:txBody>
          <a:bodyPr/>
          <a:lstStyle/>
          <a:p>
            <a:r>
              <a:rPr lang="en-US">
                <a:latin typeface="Arial"/>
                <a:cs typeface="Arial"/>
              </a:rPr>
              <a:t>III. Điều tra tấn công web</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31</a:t>
            </a:fld>
            <a:endParaRPr lang="ru-RU"/>
          </a:p>
        </p:txBody>
      </p:sp>
    </p:spTree>
    <p:extLst>
      <p:ext uri="{BB962C8B-B14F-4D97-AF65-F5344CB8AC3E}">
        <p14:creationId xmlns:p14="http://schemas.microsoft.com/office/powerpoint/2010/main" val="22127919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atin typeface="Calibri"/>
              </a:rPr>
              <a:t>32</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1000" y="66305"/>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Giới</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thiệu</a:t>
            </a:r>
            <a:r>
              <a:rPr lang="en-US" sz="3600" b="1" dirty="0">
                <a:solidFill>
                  <a:srgbClr val="FF0000"/>
                </a:solidFill>
                <a:latin typeface="Arial" panose="020B0604020202020204" pitchFamily="34" charset="0"/>
                <a:cs typeface="Arial" panose="020B0604020202020204" pitchFamily="34" charset="0"/>
              </a:rPr>
              <a:t> </a:t>
            </a:r>
            <a:r>
              <a:rPr lang="en-US" sz="3600" b="1" err="1">
                <a:solidFill>
                  <a:srgbClr val="FF0000"/>
                </a:solidFill>
                <a:latin typeface="Arial" panose="020B0604020202020204" pitchFamily="34" charset="0"/>
                <a:cs typeface="Arial" panose="020B0604020202020204" pitchFamily="34" charset="0"/>
              </a:rPr>
              <a:t>về</a:t>
            </a:r>
            <a:r>
              <a:rPr lang="en-US" sz="3600" b="1">
                <a:solidFill>
                  <a:srgbClr val="FF0000"/>
                </a:solidFill>
                <a:latin typeface="Arial" panose="020B0604020202020204" pitchFamily="34" charset="0"/>
                <a:cs typeface="Arial" panose="020B0604020202020204" pitchFamily="34" charset="0"/>
              </a:rPr>
              <a:t> ứng </a:t>
            </a:r>
            <a:r>
              <a:rPr lang="en-US" sz="3600" b="1" dirty="0" err="1">
                <a:solidFill>
                  <a:srgbClr val="FF0000"/>
                </a:solidFill>
                <a:latin typeface="Arial" panose="020B0604020202020204" pitchFamily="34" charset="0"/>
                <a:cs typeface="Arial" panose="020B0604020202020204" pitchFamily="34" charset="0"/>
              </a:rPr>
              <a:t>dụng</a:t>
            </a:r>
            <a:r>
              <a:rPr lang="en-US" sz="3600" b="1" dirty="0">
                <a:solidFill>
                  <a:srgbClr val="FF0000"/>
                </a:solidFill>
                <a:latin typeface="Arial" panose="020B0604020202020204" pitchFamily="34" charset="0"/>
                <a:cs typeface="Arial" panose="020B0604020202020204" pitchFamily="34" charset="0"/>
              </a:rPr>
              <a:t> web</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20" name="Rectangle 19">
            <a:extLst>
              <a:ext uri="{FF2B5EF4-FFF2-40B4-BE49-F238E27FC236}">
                <a16:creationId xmlns:a16="http://schemas.microsoft.com/office/drawing/2014/main" id="{0965C5F8-8347-9571-8CEC-869A6F4F047E}"/>
              </a:ext>
            </a:extLst>
          </p:cNvPr>
          <p:cNvSpPr/>
          <p:nvPr/>
        </p:nvSpPr>
        <p:spPr>
          <a:xfrm>
            <a:off x="528294" y="1179830"/>
            <a:ext cx="11241157" cy="2046158"/>
          </a:xfrm>
          <a:prstGeom prst="rect">
            <a:avLst/>
          </a:prstGeom>
          <a:solidFill>
            <a:schemeClr val="bg1"/>
          </a:solidFill>
          <a:ln>
            <a:noFill/>
          </a:ln>
          <a:effectLst>
            <a:innerShdw blurRad="114300">
              <a:schemeClr val="tx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81A4E4C3-3841-5CB6-0B25-11867A7F1773}"/>
              </a:ext>
            </a:extLst>
          </p:cNvPr>
          <p:cNvGrpSpPr/>
          <p:nvPr/>
        </p:nvGrpSpPr>
        <p:grpSpPr>
          <a:xfrm>
            <a:off x="760403" y="1287076"/>
            <a:ext cx="1586248" cy="1952852"/>
            <a:chOff x="1767332" y="2029460"/>
            <a:chExt cx="2428240" cy="2989440"/>
          </a:xfrm>
        </p:grpSpPr>
        <p:sp>
          <p:nvSpPr>
            <p:cNvPr id="18" name="Isosceles Triangle 17">
              <a:extLst>
                <a:ext uri="{FF2B5EF4-FFF2-40B4-BE49-F238E27FC236}">
                  <a16:creationId xmlns:a16="http://schemas.microsoft.com/office/drawing/2014/main" id="{BE869342-389D-4229-114D-228AAFDADBE4}"/>
                </a:ext>
              </a:extLst>
            </p:cNvPr>
            <p:cNvSpPr/>
            <p:nvPr/>
          </p:nvSpPr>
          <p:spPr>
            <a:xfrm flipV="1">
              <a:off x="2259076" y="4200144"/>
              <a:ext cx="1444752" cy="818756"/>
            </a:xfrm>
            <a:custGeom>
              <a:avLst/>
              <a:gdLst>
                <a:gd name="connsiteX0" fmla="*/ 0 w 1444752"/>
                <a:gd name="connsiteY0" fmla="*/ 1245476 h 1245476"/>
                <a:gd name="connsiteX1" fmla="*/ 722376 w 1444752"/>
                <a:gd name="connsiteY1" fmla="*/ 0 h 1245476"/>
                <a:gd name="connsiteX2" fmla="*/ 1444752 w 1444752"/>
                <a:gd name="connsiteY2" fmla="*/ 1245476 h 1245476"/>
                <a:gd name="connsiteX3" fmla="*/ 0 w 1444752"/>
                <a:gd name="connsiteY3" fmla="*/ 1245476 h 1245476"/>
                <a:gd name="connsiteX0" fmla="*/ 0 w 1444752"/>
                <a:gd name="connsiteY0" fmla="*/ 818756 h 818756"/>
                <a:gd name="connsiteX1" fmla="*/ 704088 w 1444752"/>
                <a:gd name="connsiteY1" fmla="*/ 0 h 818756"/>
                <a:gd name="connsiteX2" fmla="*/ 1444752 w 1444752"/>
                <a:gd name="connsiteY2" fmla="*/ 818756 h 818756"/>
                <a:gd name="connsiteX3" fmla="*/ 0 w 1444752"/>
                <a:gd name="connsiteY3" fmla="*/ 818756 h 818756"/>
              </a:gdLst>
              <a:ahLst/>
              <a:cxnLst>
                <a:cxn ang="0">
                  <a:pos x="connsiteX0" y="connsiteY0"/>
                </a:cxn>
                <a:cxn ang="0">
                  <a:pos x="connsiteX1" y="connsiteY1"/>
                </a:cxn>
                <a:cxn ang="0">
                  <a:pos x="connsiteX2" y="connsiteY2"/>
                </a:cxn>
                <a:cxn ang="0">
                  <a:pos x="connsiteX3" y="connsiteY3"/>
                </a:cxn>
              </a:cxnLst>
              <a:rect l="l" t="t" r="r" b="b"/>
              <a:pathLst>
                <a:path w="1444752" h="818756">
                  <a:moveTo>
                    <a:pt x="0" y="818756"/>
                  </a:moveTo>
                  <a:lnTo>
                    <a:pt x="704088" y="0"/>
                  </a:lnTo>
                  <a:lnTo>
                    <a:pt x="1444752" y="818756"/>
                  </a:lnTo>
                  <a:lnTo>
                    <a:pt x="0" y="81875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ircle: Hollow 9">
              <a:extLst>
                <a:ext uri="{FF2B5EF4-FFF2-40B4-BE49-F238E27FC236}">
                  <a16:creationId xmlns:a16="http://schemas.microsoft.com/office/drawing/2014/main" id="{424A4695-52B9-4795-944F-02634FBFF2F6}"/>
                </a:ext>
              </a:extLst>
            </p:cNvPr>
            <p:cNvSpPr/>
            <p:nvPr/>
          </p:nvSpPr>
          <p:spPr>
            <a:xfrm>
              <a:off x="1767332" y="2029460"/>
              <a:ext cx="2428240" cy="2428240"/>
            </a:xfrm>
            <a:prstGeom prst="donut">
              <a:avLst>
                <a:gd name="adj" fmla="val 11086"/>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lowchart: Connector 13">
              <a:extLst>
                <a:ext uri="{FF2B5EF4-FFF2-40B4-BE49-F238E27FC236}">
                  <a16:creationId xmlns:a16="http://schemas.microsoft.com/office/drawing/2014/main" id="{067505DC-EB9F-C7C4-3BB8-EC2327D627F9}"/>
                </a:ext>
              </a:extLst>
            </p:cNvPr>
            <p:cNvSpPr/>
            <p:nvPr/>
          </p:nvSpPr>
          <p:spPr>
            <a:xfrm>
              <a:off x="2549144" y="2811272"/>
              <a:ext cx="864616" cy="864616"/>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ahoma" panose="020B0604030504040204" pitchFamily="34" charset="0"/>
                  <a:ea typeface="Tahoma" panose="020B0604030504040204" pitchFamily="34" charset="0"/>
                  <a:cs typeface="Tahoma" panose="020B0604030504040204" pitchFamily="34" charset="0"/>
                </a:rPr>
                <a:t>1</a:t>
              </a:r>
            </a:p>
          </p:txBody>
        </p:sp>
      </p:grpSp>
      <p:sp>
        <p:nvSpPr>
          <p:cNvPr id="21" name="TextBox 20">
            <a:extLst>
              <a:ext uri="{FF2B5EF4-FFF2-40B4-BE49-F238E27FC236}">
                <a16:creationId xmlns:a16="http://schemas.microsoft.com/office/drawing/2014/main" id="{206CABC2-95E1-45F7-5406-0E099E3D0F82}"/>
              </a:ext>
            </a:extLst>
          </p:cNvPr>
          <p:cNvSpPr txBox="1"/>
          <p:nvPr/>
        </p:nvSpPr>
        <p:spPr>
          <a:xfrm>
            <a:off x="2691985" y="1720282"/>
            <a:ext cx="7424476" cy="923330"/>
          </a:xfrm>
          <a:prstGeom prst="rect">
            <a:avLst/>
          </a:prstGeom>
          <a:noFill/>
        </p:spPr>
        <p:txBody>
          <a:bodyPr wrap="square" rtlCol="0">
            <a:spAutoFit/>
          </a:bodyPr>
          <a:lstStyle/>
          <a:p>
            <a:pPr algn="just"/>
            <a:r>
              <a:rPr lang="vi-VN" dirty="0" err="1">
                <a:latin typeface="Tahoma" panose="020B0604030504040204" pitchFamily="34" charset="0"/>
                <a:ea typeface="Tahoma" panose="020B0604030504040204" pitchFamily="34" charset="0"/>
                <a:cs typeface="Tahoma" panose="020B0604030504040204" pitchFamily="34" charset="0"/>
              </a:rPr>
              <a:t>Ứng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dụng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cung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cấp</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giao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diện</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giữa</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người</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dùng</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và</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máy</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chủ</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thông qua </a:t>
            </a:r>
            <a:r>
              <a:rPr lang="vi-VN" dirty="0" err="1">
                <a:latin typeface="Tahoma" panose="020B0604030504040204" pitchFamily="34" charset="0"/>
                <a:ea typeface="Tahoma" panose="020B0604030504040204" pitchFamily="34" charset="0"/>
                <a:cs typeface="Tahoma" panose="020B0604030504040204" pitchFamily="34" charset="0"/>
              </a:rPr>
              <a:t>một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tập</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hợp</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trang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được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tạo</a:t>
            </a:r>
            <a:r>
              <a:rPr lang="vi-VN" dirty="0">
                <a:latin typeface="Tahoma" panose="020B0604030504040204" pitchFamily="34" charset="0"/>
                <a:ea typeface="Tahoma" panose="020B0604030504040204" pitchFamily="34" charset="0"/>
                <a:cs typeface="Tahoma" panose="020B0604030504040204" pitchFamily="34" charset="0"/>
              </a:rPr>
              <a:t> ở </a:t>
            </a:r>
            <a:r>
              <a:rPr lang="vi-VN" dirty="0" err="1">
                <a:latin typeface="Tahoma" panose="020B0604030504040204" pitchFamily="34" charset="0"/>
                <a:ea typeface="Tahoma" panose="020B0604030504040204" pitchFamily="34" charset="0"/>
                <a:cs typeface="Tahoma" panose="020B0604030504040204" pitchFamily="34" charset="0"/>
              </a:rPr>
              <a:t>cuối</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máy</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chủ</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hoặc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chứa</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mã</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tập</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lệnh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được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trình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duyệt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của</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người</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dùng</a:t>
            </a:r>
            <a:r>
              <a:rPr lang="vi-VN" dirty="0">
                <a:latin typeface="Tahoma" panose="020B0604030504040204" pitchFamily="34" charset="0"/>
                <a:ea typeface="Tahoma" panose="020B0604030504040204" pitchFamily="34" charset="0"/>
                <a:cs typeface="Tahoma" panose="020B0604030504040204" pitchFamily="34" charset="0"/>
              </a:rPr>
              <a:t>.</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3" name="Rectangle 32">
            <a:extLst>
              <a:ext uri="{FF2B5EF4-FFF2-40B4-BE49-F238E27FC236}">
                <a16:creationId xmlns:a16="http://schemas.microsoft.com/office/drawing/2014/main" id="{75948AC4-6A8F-CC96-B052-FA777B86F560}"/>
              </a:ext>
            </a:extLst>
          </p:cNvPr>
          <p:cNvSpPr/>
          <p:nvPr/>
        </p:nvSpPr>
        <p:spPr>
          <a:xfrm>
            <a:off x="528294" y="3791474"/>
            <a:ext cx="11241157" cy="2046158"/>
          </a:xfrm>
          <a:prstGeom prst="rect">
            <a:avLst/>
          </a:prstGeom>
          <a:solidFill>
            <a:schemeClr val="bg1"/>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BA25A3E6-0EF0-949B-A0FA-7B8B9FDC4DE0}"/>
              </a:ext>
            </a:extLst>
          </p:cNvPr>
          <p:cNvGrpSpPr/>
          <p:nvPr/>
        </p:nvGrpSpPr>
        <p:grpSpPr>
          <a:xfrm>
            <a:off x="742704" y="3840480"/>
            <a:ext cx="1621646" cy="1952852"/>
            <a:chOff x="1767332" y="2029460"/>
            <a:chExt cx="2428240" cy="2989440"/>
          </a:xfrm>
        </p:grpSpPr>
        <p:sp>
          <p:nvSpPr>
            <p:cNvPr id="35" name="Isosceles Triangle 17">
              <a:extLst>
                <a:ext uri="{FF2B5EF4-FFF2-40B4-BE49-F238E27FC236}">
                  <a16:creationId xmlns:a16="http://schemas.microsoft.com/office/drawing/2014/main" id="{E541AD35-F697-3C1E-F9C9-3DF5D926DB72}"/>
                </a:ext>
              </a:extLst>
            </p:cNvPr>
            <p:cNvSpPr/>
            <p:nvPr/>
          </p:nvSpPr>
          <p:spPr>
            <a:xfrm flipV="1">
              <a:off x="2259076" y="4200144"/>
              <a:ext cx="1444752" cy="818756"/>
            </a:xfrm>
            <a:custGeom>
              <a:avLst/>
              <a:gdLst>
                <a:gd name="connsiteX0" fmla="*/ 0 w 1444752"/>
                <a:gd name="connsiteY0" fmla="*/ 1245476 h 1245476"/>
                <a:gd name="connsiteX1" fmla="*/ 722376 w 1444752"/>
                <a:gd name="connsiteY1" fmla="*/ 0 h 1245476"/>
                <a:gd name="connsiteX2" fmla="*/ 1444752 w 1444752"/>
                <a:gd name="connsiteY2" fmla="*/ 1245476 h 1245476"/>
                <a:gd name="connsiteX3" fmla="*/ 0 w 1444752"/>
                <a:gd name="connsiteY3" fmla="*/ 1245476 h 1245476"/>
                <a:gd name="connsiteX0" fmla="*/ 0 w 1444752"/>
                <a:gd name="connsiteY0" fmla="*/ 818756 h 818756"/>
                <a:gd name="connsiteX1" fmla="*/ 704088 w 1444752"/>
                <a:gd name="connsiteY1" fmla="*/ 0 h 818756"/>
                <a:gd name="connsiteX2" fmla="*/ 1444752 w 1444752"/>
                <a:gd name="connsiteY2" fmla="*/ 818756 h 818756"/>
                <a:gd name="connsiteX3" fmla="*/ 0 w 1444752"/>
                <a:gd name="connsiteY3" fmla="*/ 818756 h 818756"/>
              </a:gdLst>
              <a:ahLst/>
              <a:cxnLst>
                <a:cxn ang="0">
                  <a:pos x="connsiteX0" y="connsiteY0"/>
                </a:cxn>
                <a:cxn ang="0">
                  <a:pos x="connsiteX1" y="connsiteY1"/>
                </a:cxn>
                <a:cxn ang="0">
                  <a:pos x="connsiteX2" y="connsiteY2"/>
                </a:cxn>
                <a:cxn ang="0">
                  <a:pos x="connsiteX3" y="connsiteY3"/>
                </a:cxn>
              </a:cxnLst>
              <a:rect l="l" t="t" r="r" b="b"/>
              <a:pathLst>
                <a:path w="1444752" h="818756">
                  <a:moveTo>
                    <a:pt x="0" y="818756"/>
                  </a:moveTo>
                  <a:lnTo>
                    <a:pt x="704088" y="0"/>
                  </a:lnTo>
                  <a:lnTo>
                    <a:pt x="1444752" y="818756"/>
                  </a:lnTo>
                  <a:lnTo>
                    <a:pt x="0" y="81875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Circle: Hollow 35">
              <a:extLst>
                <a:ext uri="{FF2B5EF4-FFF2-40B4-BE49-F238E27FC236}">
                  <a16:creationId xmlns:a16="http://schemas.microsoft.com/office/drawing/2014/main" id="{641E8939-2C71-3202-FBE3-03AFE5CDF48B}"/>
                </a:ext>
              </a:extLst>
            </p:cNvPr>
            <p:cNvSpPr/>
            <p:nvPr/>
          </p:nvSpPr>
          <p:spPr>
            <a:xfrm>
              <a:off x="1767332" y="2029460"/>
              <a:ext cx="2428240" cy="2428240"/>
            </a:xfrm>
            <a:prstGeom prst="donut">
              <a:avLst>
                <a:gd name="adj" fmla="val 11086"/>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lowchart: Connector 36">
              <a:extLst>
                <a:ext uri="{FF2B5EF4-FFF2-40B4-BE49-F238E27FC236}">
                  <a16:creationId xmlns:a16="http://schemas.microsoft.com/office/drawing/2014/main" id="{1F235714-BAE6-88E2-A744-923F54C8AF5E}"/>
                </a:ext>
              </a:extLst>
            </p:cNvPr>
            <p:cNvSpPr/>
            <p:nvPr/>
          </p:nvSpPr>
          <p:spPr>
            <a:xfrm>
              <a:off x="2549144" y="2811272"/>
              <a:ext cx="864616" cy="864616"/>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ahoma" panose="020B0604030504040204" pitchFamily="34" charset="0"/>
                  <a:ea typeface="Tahoma" panose="020B0604030504040204" pitchFamily="34" charset="0"/>
                  <a:cs typeface="Tahoma" panose="020B0604030504040204" pitchFamily="34" charset="0"/>
                </a:rPr>
                <a:t>2</a:t>
              </a:r>
            </a:p>
          </p:txBody>
        </p:sp>
      </p:grpSp>
      <p:sp>
        <p:nvSpPr>
          <p:cNvPr id="38" name="TextBox 37">
            <a:extLst>
              <a:ext uri="{FF2B5EF4-FFF2-40B4-BE49-F238E27FC236}">
                <a16:creationId xmlns:a16="http://schemas.microsoft.com/office/drawing/2014/main" id="{3B2764F2-6FBD-2450-D2D4-A99A6178569B}"/>
              </a:ext>
            </a:extLst>
          </p:cNvPr>
          <p:cNvSpPr txBox="1"/>
          <p:nvPr/>
        </p:nvSpPr>
        <p:spPr>
          <a:xfrm>
            <a:off x="2681782" y="4082411"/>
            <a:ext cx="7434679" cy="1477328"/>
          </a:xfrm>
          <a:prstGeom prst="rect">
            <a:avLst/>
          </a:prstGeom>
          <a:noFill/>
        </p:spPr>
        <p:txBody>
          <a:bodyPr wrap="square" rtlCol="0">
            <a:spAutoFit/>
          </a:bodyPr>
          <a:lstStyle/>
          <a:p>
            <a:pPr algn="just"/>
            <a:r>
              <a:rPr lang="en-US" dirty="0" err="1">
                <a:latin typeface="Tahoma" panose="020B0604030504040204" pitchFamily="34" charset="0"/>
                <a:ea typeface="Tahoma" panose="020B0604030504040204" pitchFamily="34" charset="0"/>
                <a:cs typeface="Tahoma" panose="020B0604030504040204" pitchFamily="34" charset="0"/>
              </a:rPr>
              <a:t>Điều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tra</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ứng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dụng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liên quan </a:t>
            </a:r>
            <a:r>
              <a:rPr lang="vi-VN" dirty="0" err="1">
                <a:latin typeface="Tahoma" panose="020B0604030504040204" pitchFamily="34" charset="0"/>
                <a:ea typeface="Tahoma" panose="020B0604030504040204" pitchFamily="34" charset="0"/>
                <a:cs typeface="Tahoma" panose="020B0604030504040204" pitchFamily="34" charset="0"/>
              </a:rPr>
              <a:t>đến</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việc</a:t>
            </a:r>
            <a:r>
              <a:rPr lang="vi-VN" dirty="0">
                <a:latin typeface="Tahoma" panose="020B0604030504040204" pitchFamily="34" charset="0"/>
                <a:ea typeface="Tahoma" panose="020B0604030504040204" pitchFamily="34" charset="0"/>
                <a:cs typeface="Tahoma" panose="020B0604030504040204" pitchFamily="34" charset="0"/>
              </a:rPr>
              <a:t> </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thu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thập</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và</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phân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tích</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nhật</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ký</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và</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cứ</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khác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dọc</a:t>
            </a:r>
            <a:r>
              <a:rPr lang="vi-VN" dirty="0">
                <a:latin typeface="Tahoma" panose="020B0604030504040204" pitchFamily="34" charset="0"/>
                <a:ea typeface="Tahoma" panose="020B0604030504040204" pitchFamily="34" charset="0"/>
                <a:cs typeface="Tahoma" panose="020B0604030504040204" pitchFamily="34" charset="0"/>
              </a:rPr>
              <a:t> theo </a:t>
            </a:r>
            <a:r>
              <a:rPr lang="vi-VN" dirty="0" err="1">
                <a:latin typeface="Tahoma" panose="020B0604030504040204" pitchFamily="34" charset="0"/>
                <a:ea typeface="Tahoma" panose="020B0604030504040204" pitchFamily="34" charset="0"/>
                <a:cs typeface="Tahoma" panose="020B0604030504040204" pitchFamily="34" charset="0"/>
              </a:rPr>
              <a:t>đường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dẫn</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hoàn</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chỉnh</a:t>
            </a:r>
            <a:r>
              <a:rPr lang="vi-VN" dirty="0">
                <a:latin typeface="Tahoma" panose="020B0604030504040204" pitchFamily="34" charset="0"/>
                <a:ea typeface="Tahoma" panose="020B0604030504040204" pitchFamily="34" charset="0"/>
                <a:cs typeface="Tahoma" panose="020B0604030504040204" pitchFamily="34" charset="0"/>
              </a:rPr>
              <a:t> theo yêu </a:t>
            </a:r>
            <a:r>
              <a:rPr lang="vi-VN" dirty="0" err="1">
                <a:latin typeface="Tahoma" panose="020B0604030504040204" pitchFamily="34" charset="0"/>
                <a:ea typeface="Tahoma" panose="020B0604030504040204" pitchFamily="34" charset="0"/>
                <a:cs typeface="Tahoma" panose="020B0604030504040204" pitchFamily="34" charset="0"/>
              </a:rPr>
              <a:t>cầu</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Nó</a:t>
            </a:r>
            <a:r>
              <a:rPr lang="vi-VN" dirty="0">
                <a:latin typeface="Tahoma" panose="020B0604030504040204" pitchFamily="34" charset="0"/>
                <a:ea typeface="Tahoma" panose="020B0604030504040204" pitchFamily="34" charset="0"/>
                <a:cs typeface="Tahoma" panose="020B0604030504040204" pitchFamily="34" charset="0"/>
              </a:rPr>
              <a:t> bao </a:t>
            </a:r>
            <a:r>
              <a:rPr lang="vi-VN" dirty="0" err="1">
                <a:latin typeface="Tahoma" panose="020B0604030504040204" pitchFamily="34" charset="0"/>
                <a:ea typeface="Tahoma" panose="020B0604030504040204" pitchFamily="34" charset="0"/>
                <a:cs typeface="Tahoma" panose="020B0604030504040204" pitchFamily="34" charset="0"/>
              </a:rPr>
              <a:t>gồm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máy</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chủ</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máy</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chủ</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ứng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dụng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máy</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chủ</a:t>
            </a:r>
            <a:r>
              <a:rPr lang="vi-VN" dirty="0">
                <a:latin typeface="Tahoma" panose="020B0604030504040204" pitchFamily="34" charset="0"/>
                <a:ea typeface="Tahoma" panose="020B0604030504040204" pitchFamily="34" charset="0"/>
                <a:cs typeface="Tahoma" panose="020B0604030504040204" pitchFamily="34" charset="0"/>
              </a:rPr>
              <a:t> cơ </a:t>
            </a:r>
            <a:r>
              <a:rPr lang="vi-VN" dirty="0" err="1">
                <a:latin typeface="Tahoma" panose="020B0604030504040204" pitchFamily="34" charset="0"/>
                <a:ea typeface="Tahoma" panose="020B0604030504040204" pitchFamily="34" charset="0"/>
                <a:cs typeface="Tahoma" panose="020B0604030504040204" pitchFamily="34" charset="0"/>
              </a:rPr>
              <a:t>sở</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dữ</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liệu</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sự</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kiện</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hệ</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thống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v.v</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để</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xác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định</a:t>
            </a:r>
            <a:r>
              <a:rPr lang="vi-VN" dirty="0">
                <a:latin typeface="Tahoma" panose="020B0604030504040204" pitchFamily="34" charset="0"/>
                <a:ea typeface="Tahoma" panose="020B0604030504040204" pitchFamily="34" charset="0"/>
                <a:cs typeface="Tahoma" panose="020B0604030504040204" pitchFamily="34" charset="0"/>
              </a:rPr>
              <a:t> nguyên nhân, </a:t>
            </a:r>
            <a:r>
              <a:rPr lang="vi-VN" dirty="0" err="1">
                <a:latin typeface="Tahoma" panose="020B0604030504040204" pitchFamily="34" charset="0"/>
                <a:ea typeface="Tahoma" panose="020B0604030504040204" pitchFamily="34" charset="0"/>
                <a:cs typeface="Tahoma" panose="020B0604030504040204" pitchFamily="34" charset="0"/>
              </a:rPr>
              <a:t>bản</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chất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và</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thủ</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phạm</a:t>
            </a:r>
            <a:r>
              <a:rPr lang="vi-VN" dirty="0">
                <a:latin typeface="Tahoma" panose="020B0604030504040204" pitchFamily="34" charset="0"/>
                <a:ea typeface="Tahoma" panose="020B0604030504040204" pitchFamily="34" charset="0"/>
                <a:cs typeface="Tahoma" panose="020B0604030504040204" pitchFamily="34" charset="0"/>
              </a:rPr>
              <a:t> khai </a:t>
            </a:r>
            <a:r>
              <a:rPr lang="vi-VN" dirty="0" err="1">
                <a:latin typeface="Tahoma" panose="020B0604030504040204" pitchFamily="34" charset="0"/>
                <a:ea typeface="Tahoma" panose="020B0604030504040204" pitchFamily="34" charset="0"/>
                <a:cs typeface="Tahoma" panose="020B0604030504040204" pitchFamily="34" charset="0"/>
              </a:rPr>
              <a:t>thác</a:t>
            </a:r>
            <a:r>
              <a:rPr lang="vi-VN"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web</a:t>
            </a:r>
            <a:r>
              <a:rPr lang="en-US" dirty="0">
                <a:latin typeface="Tahoma" panose="020B0604030504040204" pitchFamily="34" charset="0"/>
                <a:ea typeface="Tahoma" panose="020B0604030504040204" pitchFamily="34" charset="0"/>
                <a:cs typeface="Tahoma" panose="020B0604030504040204" pitchFamily="34" charset="0"/>
              </a:rPr>
              <a:t>.</a:t>
            </a:r>
          </a:p>
        </p:txBody>
      </p:sp>
      <p:pic>
        <p:nvPicPr>
          <p:cNvPr id="41" name="Picture 40">
            <a:extLst>
              <a:ext uri="{FF2B5EF4-FFF2-40B4-BE49-F238E27FC236}">
                <a16:creationId xmlns:a16="http://schemas.microsoft.com/office/drawing/2014/main" id="{60067B66-FB46-BC06-0843-4D19C5D8798C}"/>
              </a:ext>
            </a:extLst>
          </p:cNvPr>
          <p:cNvPicPr>
            <a:picLocks noChangeAspect="1"/>
          </p:cNvPicPr>
          <p:nvPr/>
        </p:nvPicPr>
        <p:blipFill>
          <a:blip r:embed="rId3"/>
          <a:stretch>
            <a:fillRect/>
          </a:stretch>
        </p:blipFill>
        <p:spPr>
          <a:xfrm>
            <a:off x="10702249" y="4478381"/>
            <a:ext cx="747047" cy="672343"/>
          </a:xfrm>
          <a:prstGeom prst="rect">
            <a:avLst/>
          </a:prstGeom>
        </p:spPr>
      </p:pic>
      <p:sp>
        <p:nvSpPr>
          <p:cNvPr id="3" name="Rectangle: Folded Corner 2">
            <a:extLst>
              <a:ext uri="{FF2B5EF4-FFF2-40B4-BE49-F238E27FC236}">
                <a16:creationId xmlns:a16="http://schemas.microsoft.com/office/drawing/2014/main" id="{2B9976D0-C6EC-A2A3-C5A9-C9D49AB55746}"/>
              </a:ext>
            </a:extLst>
          </p:cNvPr>
          <p:cNvSpPr/>
          <p:nvPr/>
        </p:nvSpPr>
        <p:spPr>
          <a:xfrm>
            <a:off x="10702249" y="1709589"/>
            <a:ext cx="747047" cy="893116"/>
          </a:xfrm>
          <a:prstGeom prst="foldedCorner">
            <a:avLst/>
          </a:prstGeom>
          <a:solidFill>
            <a:schemeClr val="bg1"/>
          </a:solidFill>
          <a:ln w="254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E08735F-17A3-F2B0-8412-B4F9ABDB3F0E}"/>
              </a:ext>
            </a:extLst>
          </p:cNvPr>
          <p:cNvPicPr>
            <a:picLocks noChangeAspect="1"/>
          </p:cNvPicPr>
          <p:nvPr/>
        </p:nvPicPr>
        <p:blipFill rotWithShape="1">
          <a:blip r:embed="rId4"/>
          <a:srcRect l="18889" t="2222" r="20000"/>
          <a:stretch/>
        </p:blipFill>
        <p:spPr>
          <a:xfrm>
            <a:off x="10826676" y="1797795"/>
            <a:ext cx="549912" cy="659895"/>
          </a:xfrm>
          <a:prstGeom prst="rect">
            <a:avLst/>
          </a:prstGeom>
        </p:spPr>
      </p:pic>
    </p:spTree>
    <p:extLst>
      <p:ext uri="{BB962C8B-B14F-4D97-AF65-F5344CB8AC3E}">
        <p14:creationId xmlns:p14="http://schemas.microsoft.com/office/powerpoint/2010/main" val="20264572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Cloud 78">
            <a:extLst>
              <a:ext uri="{FF2B5EF4-FFF2-40B4-BE49-F238E27FC236}">
                <a16:creationId xmlns:a16="http://schemas.microsoft.com/office/drawing/2014/main" id="{77F920AC-63CD-F2B5-FA2A-FAC575083714}"/>
              </a:ext>
            </a:extLst>
          </p:cNvPr>
          <p:cNvSpPr/>
          <p:nvPr/>
        </p:nvSpPr>
        <p:spPr>
          <a:xfrm>
            <a:off x="3918057" y="603989"/>
            <a:ext cx="1300085" cy="760085"/>
          </a:xfrm>
          <a:prstGeom prst="cloud">
            <a:avLst/>
          </a:prstGeom>
          <a:gradFill flip="none" rotWithShape="1">
            <a:gsLst>
              <a:gs pos="23000">
                <a:schemeClr val="bg1">
                  <a:lumMod val="85000"/>
                  <a:shade val="67500"/>
                  <a:satMod val="115000"/>
                </a:schemeClr>
              </a:gs>
              <a:gs pos="56000">
                <a:schemeClr val="bg1">
                  <a:lumMod val="95000"/>
                </a:schemeClr>
              </a:gs>
            </a:gsLst>
            <a:lin ang="15000000" scaled="0"/>
            <a:tileRect/>
          </a:gra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050" b="1" dirty="0">
                <a:solidFill>
                  <a:srgbClr val="050505"/>
                </a:solidFill>
                <a:latin typeface="Tahoma" panose="020B0604030504040204" pitchFamily="34" charset="0"/>
                <a:ea typeface="Tahoma" panose="020B0604030504040204" pitchFamily="34" charset="0"/>
                <a:cs typeface="Tahoma" panose="020B0604030504040204" pitchFamily="34" charset="0"/>
              </a:rPr>
              <a:t> </a:t>
            </a:r>
            <a:endParaRPr lang="en-US" sz="105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atin typeface="Calibri"/>
              </a:rPr>
              <a:t>33</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458821" y="-50140"/>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Kiến</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trúc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ứng</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dụng</a:t>
            </a:r>
            <a:r>
              <a:rPr lang="en-US" sz="3600" b="1" dirty="0">
                <a:solidFill>
                  <a:srgbClr val="FF0000"/>
                </a:solidFill>
                <a:latin typeface="Arial" panose="020B0604020202020204" pitchFamily="34" charset="0"/>
                <a:cs typeface="Arial" panose="020B0604020202020204" pitchFamily="34" charset="0"/>
              </a:rPr>
              <a:t> web</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7" name="Group 16">
            <a:extLst>
              <a:ext uri="{FF2B5EF4-FFF2-40B4-BE49-F238E27FC236}">
                <a16:creationId xmlns:a16="http://schemas.microsoft.com/office/drawing/2014/main" id="{4F89963A-F4FE-D4EB-00D9-A4D9A88F9F5C}"/>
              </a:ext>
            </a:extLst>
          </p:cNvPr>
          <p:cNvGrpSpPr/>
          <p:nvPr/>
        </p:nvGrpSpPr>
        <p:grpSpPr>
          <a:xfrm>
            <a:off x="657447" y="1052208"/>
            <a:ext cx="4814994" cy="2660498"/>
            <a:chOff x="1427584" y="1438337"/>
            <a:chExt cx="3200400" cy="2335896"/>
          </a:xfrm>
        </p:grpSpPr>
        <p:grpSp>
          <p:nvGrpSpPr>
            <p:cNvPr id="15" name="Group 14">
              <a:extLst>
                <a:ext uri="{FF2B5EF4-FFF2-40B4-BE49-F238E27FC236}">
                  <a16:creationId xmlns:a16="http://schemas.microsoft.com/office/drawing/2014/main" id="{9705D5EF-6524-A364-E723-368337CEB4C6}"/>
                </a:ext>
              </a:extLst>
            </p:cNvPr>
            <p:cNvGrpSpPr/>
            <p:nvPr/>
          </p:nvGrpSpPr>
          <p:grpSpPr>
            <a:xfrm>
              <a:off x="1427584" y="1749493"/>
              <a:ext cx="3200400" cy="2024740"/>
              <a:chOff x="1287625" y="1404260"/>
              <a:chExt cx="3200400" cy="2024740"/>
            </a:xfrm>
          </p:grpSpPr>
          <p:sp>
            <p:nvSpPr>
              <p:cNvPr id="14" name="Rectangle: Rounded Corners 13">
                <a:extLst>
                  <a:ext uri="{FF2B5EF4-FFF2-40B4-BE49-F238E27FC236}">
                    <a16:creationId xmlns:a16="http://schemas.microsoft.com/office/drawing/2014/main" id="{FEE6614B-0C64-A342-1C4F-84962FE415AA}"/>
                  </a:ext>
                </a:extLst>
              </p:cNvPr>
              <p:cNvSpPr/>
              <p:nvPr/>
            </p:nvSpPr>
            <p:spPr>
              <a:xfrm>
                <a:off x="1396023" y="1464907"/>
                <a:ext cx="2957804" cy="1868844"/>
              </a:xfrm>
              <a:prstGeom prst="roundRect">
                <a:avLst>
                  <a:gd name="adj" fmla="val 7641"/>
                </a:avLst>
              </a:prstGeom>
              <a:gradFill flip="none" rotWithShape="1">
                <a:gsLst>
                  <a:gs pos="0">
                    <a:srgbClr val="B8F9B5"/>
                  </a:gs>
                  <a:gs pos="96504">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310950E6-A07A-8BFC-DEFE-4DA3BC56D4B7}"/>
                  </a:ext>
                </a:extLst>
              </p:cNvPr>
              <p:cNvSpPr/>
              <p:nvPr/>
            </p:nvSpPr>
            <p:spPr>
              <a:xfrm>
                <a:off x="1287625" y="1404260"/>
                <a:ext cx="3200400" cy="2024740"/>
              </a:xfrm>
              <a:custGeom>
                <a:avLst/>
                <a:gdLst>
                  <a:gd name="connsiteX0" fmla="*/ 159793 w 3200400"/>
                  <a:gd name="connsiteY0" fmla="*/ 159793 h 2024740"/>
                  <a:gd name="connsiteX1" fmla="*/ 159793 w 3200400"/>
                  <a:gd name="connsiteY1" fmla="*/ 1864949 h 2024740"/>
                  <a:gd name="connsiteX2" fmla="*/ 3040607 w 3200400"/>
                  <a:gd name="connsiteY2" fmla="*/ 1864949 h 2024740"/>
                  <a:gd name="connsiteX3" fmla="*/ 3040607 w 3200400"/>
                  <a:gd name="connsiteY3" fmla="*/ 159793 h 2024740"/>
                  <a:gd name="connsiteX4" fmla="*/ 146951 w 3200400"/>
                  <a:gd name="connsiteY4" fmla="*/ 0 h 2024740"/>
                  <a:gd name="connsiteX5" fmla="*/ 3053449 w 3200400"/>
                  <a:gd name="connsiteY5" fmla="*/ 0 h 2024740"/>
                  <a:gd name="connsiteX6" fmla="*/ 3110646 w 3200400"/>
                  <a:gd name="connsiteY6" fmla="*/ 11548 h 2024740"/>
                  <a:gd name="connsiteX7" fmla="*/ 3200400 w 3200400"/>
                  <a:gd name="connsiteY7" fmla="*/ 146955 h 2024740"/>
                  <a:gd name="connsiteX8" fmla="*/ 3200400 w 3200400"/>
                  <a:gd name="connsiteY8" fmla="*/ 1877784 h 2024740"/>
                  <a:gd name="connsiteX9" fmla="*/ 3053444 w 3200400"/>
                  <a:gd name="connsiteY9" fmla="*/ 2024740 h 2024740"/>
                  <a:gd name="connsiteX10" fmla="*/ 146956 w 3200400"/>
                  <a:gd name="connsiteY10" fmla="*/ 2024740 h 2024740"/>
                  <a:gd name="connsiteX11" fmla="*/ 0 w 3200400"/>
                  <a:gd name="connsiteY11" fmla="*/ 1877784 h 2024740"/>
                  <a:gd name="connsiteX12" fmla="*/ 0 w 3200400"/>
                  <a:gd name="connsiteY12" fmla="*/ 146955 h 2024740"/>
                  <a:gd name="connsiteX13" fmla="*/ 89754 w 3200400"/>
                  <a:gd name="connsiteY13" fmla="*/ 11548 h 20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00400" h="2024740">
                    <a:moveTo>
                      <a:pt x="159793" y="159793"/>
                    </a:moveTo>
                    <a:lnTo>
                      <a:pt x="159793" y="1864949"/>
                    </a:lnTo>
                    <a:lnTo>
                      <a:pt x="3040607" y="1864949"/>
                    </a:lnTo>
                    <a:lnTo>
                      <a:pt x="3040607" y="159793"/>
                    </a:lnTo>
                    <a:close/>
                    <a:moveTo>
                      <a:pt x="146951" y="0"/>
                    </a:moveTo>
                    <a:lnTo>
                      <a:pt x="3053449" y="0"/>
                    </a:lnTo>
                    <a:lnTo>
                      <a:pt x="3110646" y="11548"/>
                    </a:lnTo>
                    <a:cubicBezTo>
                      <a:pt x="3163391" y="33857"/>
                      <a:pt x="3200400" y="86084"/>
                      <a:pt x="3200400" y="146955"/>
                    </a:cubicBezTo>
                    <a:lnTo>
                      <a:pt x="3200400" y="1877784"/>
                    </a:lnTo>
                    <a:cubicBezTo>
                      <a:pt x="3200400" y="1958946"/>
                      <a:pt x="3134606" y="2024740"/>
                      <a:pt x="3053444" y="2024740"/>
                    </a:cubicBezTo>
                    <a:lnTo>
                      <a:pt x="146956" y="2024740"/>
                    </a:lnTo>
                    <a:cubicBezTo>
                      <a:pt x="65794" y="2024740"/>
                      <a:pt x="0" y="1958946"/>
                      <a:pt x="0" y="1877784"/>
                    </a:cubicBezTo>
                    <a:lnTo>
                      <a:pt x="0" y="146955"/>
                    </a:lnTo>
                    <a:cubicBezTo>
                      <a:pt x="0" y="86084"/>
                      <a:pt x="37009" y="33857"/>
                      <a:pt x="89754" y="11548"/>
                    </a:cubicBezTo>
                    <a:close/>
                  </a:path>
                </a:pathLst>
              </a:custGeom>
              <a:solidFill>
                <a:srgbClr val="00B050"/>
              </a:solidFill>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grpSp>
        <p:sp>
          <p:nvSpPr>
            <p:cNvPr id="16" name="Rectangle: Rounded Corners 15">
              <a:extLst>
                <a:ext uri="{FF2B5EF4-FFF2-40B4-BE49-F238E27FC236}">
                  <a16:creationId xmlns:a16="http://schemas.microsoft.com/office/drawing/2014/main" id="{78E300F2-FFE7-F4E9-78E8-D73A107C1F2D}"/>
                </a:ext>
              </a:extLst>
            </p:cNvPr>
            <p:cNvSpPr/>
            <p:nvPr/>
          </p:nvSpPr>
          <p:spPr>
            <a:xfrm>
              <a:off x="1698171" y="1438337"/>
              <a:ext cx="1074533" cy="371803"/>
            </a:xfrm>
            <a:prstGeom prst="roundRect">
              <a:avLst/>
            </a:prstGeom>
            <a:solidFill>
              <a:srgbClr val="00B05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latin typeface="Tahoma" panose="020B0604030504040204" pitchFamily="34" charset="0"/>
                  <a:ea typeface="Tahoma" panose="020B0604030504040204" pitchFamily="34" charset="0"/>
                  <a:cs typeface="Tahoma" panose="020B0604030504040204" pitchFamily="34" charset="0"/>
                </a:rPr>
                <a:t>Clients</a:t>
              </a:r>
            </a:p>
          </p:txBody>
        </p:sp>
      </p:grpSp>
      <p:grpSp>
        <p:nvGrpSpPr>
          <p:cNvPr id="63" name="Group 62">
            <a:extLst>
              <a:ext uri="{FF2B5EF4-FFF2-40B4-BE49-F238E27FC236}">
                <a16:creationId xmlns:a16="http://schemas.microsoft.com/office/drawing/2014/main" id="{556076ED-AEDD-AD52-5443-C298E6B9CE4A}"/>
              </a:ext>
            </a:extLst>
          </p:cNvPr>
          <p:cNvGrpSpPr/>
          <p:nvPr/>
        </p:nvGrpSpPr>
        <p:grpSpPr>
          <a:xfrm>
            <a:off x="639653" y="4017007"/>
            <a:ext cx="4811766" cy="2660498"/>
            <a:chOff x="6634794" y="1097423"/>
            <a:chExt cx="4237169" cy="2660498"/>
          </a:xfrm>
        </p:grpSpPr>
        <p:grpSp>
          <p:nvGrpSpPr>
            <p:cNvPr id="64" name="Group 63">
              <a:extLst>
                <a:ext uri="{FF2B5EF4-FFF2-40B4-BE49-F238E27FC236}">
                  <a16:creationId xmlns:a16="http://schemas.microsoft.com/office/drawing/2014/main" id="{C031DB82-91D0-A660-8737-91091869C4ED}"/>
                </a:ext>
              </a:extLst>
            </p:cNvPr>
            <p:cNvGrpSpPr/>
            <p:nvPr/>
          </p:nvGrpSpPr>
          <p:grpSpPr>
            <a:xfrm>
              <a:off x="6634794" y="1097423"/>
              <a:ext cx="4237169" cy="2660498"/>
              <a:chOff x="1427584" y="1438337"/>
              <a:chExt cx="3200400" cy="2335896"/>
            </a:xfrm>
          </p:grpSpPr>
          <p:grpSp>
            <p:nvGrpSpPr>
              <p:cNvPr id="73" name="Group 72">
                <a:extLst>
                  <a:ext uri="{FF2B5EF4-FFF2-40B4-BE49-F238E27FC236}">
                    <a16:creationId xmlns:a16="http://schemas.microsoft.com/office/drawing/2014/main" id="{0157C4DF-C2F3-0AAF-6B48-96E5D90CAB97}"/>
                  </a:ext>
                </a:extLst>
              </p:cNvPr>
              <p:cNvGrpSpPr/>
              <p:nvPr/>
            </p:nvGrpSpPr>
            <p:grpSpPr>
              <a:xfrm>
                <a:off x="1427584" y="1749493"/>
                <a:ext cx="3200400" cy="2024740"/>
                <a:chOff x="1287625" y="1404260"/>
                <a:chExt cx="3200400" cy="2024740"/>
              </a:xfrm>
            </p:grpSpPr>
            <p:sp>
              <p:nvSpPr>
                <p:cNvPr id="75" name="Rectangle: Rounded Corners 74">
                  <a:extLst>
                    <a:ext uri="{FF2B5EF4-FFF2-40B4-BE49-F238E27FC236}">
                      <a16:creationId xmlns:a16="http://schemas.microsoft.com/office/drawing/2014/main" id="{1FB3C386-FA18-5D2F-A9F7-A99974CACC41}"/>
                    </a:ext>
                  </a:extLst>
                </p:cNvPr>
                <p:cNvSpPr/>
                <p:nvPr/>
              </p:nvSpPr>
              <p:spPr>
                <a:xfrm>
                  <a:off x="1368225" y="1462169"/>
                  <a:ext cx="2957804" cy="1868844"/>
                </a:xfrm>
                <a:prstGeom prst="roundRect">
                  <a:avLst>
                    <a:gd name="adj" fmla="val 7641"/>
                  </a:avLst>
                </a:prstGeom>
                <a:gradFill flip="none" rotWithShape="1">
                  <a:gsLst>
                    <a:gs pos="0">
                      <a:srgbClr val="B8F9B5"/>
                    </a:gs>
                    <a:gs pos="96504">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Freeform: Shape 75">
                  <a:extLst>
                    <a:ext uri="{FF2B5EF4-FFF2-40B4-BE49-F238E27FC236}">
                      <a16:creationId xmlns:a16="http://schemas.microsoft.com/office/drawing/2014/main" id="{CF567E1D-BF1E-F5E7-600F-17825E703602}"/>
                    </a:ext>
                  </a:extLst>
                </p:cNvPr>
                <p:cNvSpPr/>
                <p:nvPr/>
              </p:nvSpPr>
              <p:spPr>
                <a:xfrm>
                  <a:off x="1287625" y="1404260"/>
                  <a:ext cx="3200400" cy="2024740"/>
                </a:xfrm>
                <a:custGeom>
                  <a:avLst/>
                  <a:gdLst>
                    <a:gd name="connsiteX0" fmla="*/ 159793 w 3200400"/>
                    <a:gd name="connsiteY0" fmla="*/ 159793 h 2024740"/>
                    <a:gd name="connsiteX1" fmla="*/ 159793 w 3200400"/>
                    <a:gd name="connsiteY1" fmla="*/ 1864949 h 2024740"/>
                    <a:gd name="connsiteX2" fmla="*/ 3040607 w 3200400"/>
                    <a:gd name="connsiteY2" fmla="*/ 1864949 h 2024740"/>
                    <a:gd name="connsiteX3" fmla="*/ 3040607 w 3200400"/>
                    <a:gd name="connsiteY3" fmla="*/ 159793 h 2024740"/>
                    <a:gd name="connsiteX4" fmla="*/ 146951 w 3200400"/>
                    <a:gd name="connsiteY4" fmla="*/ 0 h 2024740"/>
                    <a:gd name="connsiteX5" fmla="*/ 3053449 w 3200400"/>
                    <a:gd name="connsiteY5" fmla="*/ 0 h 2024740"/>
                    <a:gd name="connsiteX6" fmla="*/ 3110646 w 3200400"/>
                    <a:gd name="connsiteY6" fmla="*/ 11548 h 2024740"/>
                    <a:gd name="connsiteX7" fmla="*/ 3200400 w 3200400"/>
                    <a:gd name="connsiteY7" fmla="*/ 146955 h 2024740"/>
                    <a:gd name="connsiteX8" fmla="*/ 3200400 w 3200400"/>
                    <a:gd name="connsiteY8" fmla="*/ 1877784 h 2024740"/>
                    <a:gd name="connsiteX9" fmla="*/ 3053444 w 3200400"/>
                    <a:gd name="connsiteY9" fmla="*/ 2024740 h 2024740"/>
                    <a:gd name="connsiteX10" fmla="*/ 146956 w 3200400"/>
                    <a:gd name="connsiteY10" fmla="*/ 2024740 h 2024740"/>
                    <a:gd name="connsiteX11" fmla="*/ 0 w 3200400"/>
                    <a:gd name="connsiteY11" fmla="*/ 1877784 h 2024740"/>
                    <a:gd name="connsiteX12" fmla="*/ 0 w 3200400"/>
                    <a:gd name="connsiteY12" fmla="*/ 146955 h 2024740"/>
                    <a:gd name="connsiteX13" fmla="*/ 89754 w 3200400"/>
                    <a:gd name="connsiteY13" fmla="*/ 11548 h 20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00400" h="2024740">
                      <a:moveTo>
                        <a:pt x="159793" y="159793"/>
                      </a:moveTo>
                      <a:lnTo>
                        <a:pt x="159793" y="1864949"/>
                      </a:lnTo>
                      <a:lnTo>
                        <a:pt x="3040607" y="1864949"/>
                      </a:lnTo>
                      <a:lnTo>
                        <a:pt x="3040607" y="159793"/>
                      </a:lnTo>
                      <a:close/>
                      <a:moveTo>
                        <a:pt x="146951" y="0"/>
                      </a:moveTo>
                      <a:lnTo>
                        <a:pt x="3053449" y="0"/>
                      </a:lnTo>
                      <a:lnTo>
                        <a:pt x="3110646" y="11548"/>
                      </a:lnTo>
                      <a:cubicBezTo>
                        <a:pt x="3163391" y="33857"/>
                        <a:pt x="3200400" y="86084"/>
                        <a:pt x="3200400" y="146955"/>
                      </a:cubicBezTo>
                      <a:lnTo>
                        <a:pt x="3200400" y="1877784"/>
                      </a:lnTo>
                      <a:cubicBezTo>
                        <a:pt x="3200400" y="1958946"/>
                        <a:pt x="3134606" y="2024740"/>
                        <a:pt x="3053444" y="2024740"/>
                      </a:cubicBezTo>
                      <a:lnTo>
                        <a:pt x="146956" y="2024740"/>
                      </a:lnTo>
                      <a:cubicBezTo>
                        <a:pt x="65794" y="2024740"/>
                        <a:pt x="0" y="1958946"/>
                        <a:pt x="0" y="1877784"/>
                      </a:cubicBezTo>
                      <a:lnTo>
                        <a:pt x="0" y="146955"/>
                      </a:lnTo>
                      <a:cubicBezTo>
                        <a:pt x="0" y="86084"/>
                        <a:pt x="37009" y="33857"/>
                        <a:pt x="89754" y="11548"/>
                      </a:cubicBezTo>
                      <a:close/>
                    </a:path>
                  </a:pathLst>
                </a:custGeom>
                <a:solidFill>
                  <a:srgbClr val="00B050"/>
                </a:solidFill>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grpSp>
          <p:sp>
            <p:nvSpPr>
              <p:cNvPr id="74" name="Rectangle: Rounded Corners 73">
                <a:extLst>
                  <a:ext uri="{FF2B5EF4-FFF2-40B4-BE49-F238E27FC236}">
                    <a16:creationId xmlns:a16="http://schemas.microsoft.com/office/drawing/2014/main" id="{EDE22F0C-A679-9731-4BBA-6BD14C53046C}"/>
                  </a:ext>
                </a:extLst>
              </p:cNvPr>
              <p:cNvSpPr/>
              <p:nvPr/>
            </p:nvSpPr>
            <p:spPr>
              <a:xfrm>
                <a:off x="1698171" y="1438337"/>
                <a:ext cx="1466993" cy="371803"/>
              </a:xfrm>
              <a:prstGeom prst="roundRect">
                <a:avLst/>
              </a:prstGeom>
              <a:solidFill>
                <a:srgbClr val="00B05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latin typeface="Tahoma" panose="020B0604030504040204" pitchFamily="34" charset="0"/>
                    <a:ea typeface="Tahoma" panose="020B0604030504040204" pitchFamily="34" charset="0"/>
                    <a:cs typeface="Tahoma" panose="020B0604030504040204" pitchFamily="34" charset="0"/>
                  </a:rPr>
                  <a:t>Web Server</a:t>
                </a:r>
              </a:p>
            </p:txBody>
          </p:sp>
        </p:grpSp>
        <p:sp>
          <p:nvSpPr>
            <p:cNvPr id="65" name="L-Shape 64">
              <a:extLst>
                <a:ext uri="{FF2B5EF4-FFF2-40B4-BE49-F238E27FC236}">
                  <a16:creationId xmlns:a16="http://schemas.microsoft.com/office/drawing/2014/main" id="{ECB0626D-0156-4251-ECCD-14164F6DCC76}"/>
                </a:ext>
              </a:extLst>
            </p:cNvPr>
            <p:cNvSpPr/>
            <p:nvPr/>
          </p:nvSpPr>
          <p:spPr>
            <a:xfrm rot="16200000">
              <a:off x="7917836" y="917129"/>
              <a:ext cx="1716068" cy="3448986"/>
            </a:xfrm>
            <a:prstGeom prst="corner">
              <a:avLst>
                <a:gd name="adj1" fmla="val 94891"/>
                <a:gd name="adj2" fmla="val 35700"/>
              </a:avLst>
            </a:prstGeom>
            <a:gradFill flip="none" rotWithShape="1">
              <a:gsLst>
                <a:gs pos="0">
                  <a:schemeClr val="tx2">
                    <a:lumMod val="60000"/>
                    <a:lumOff val="40000"/>
                  </a:schemeClr>
                </a:gs>
                <a:gs pos="64000">
                  <a:schemeClr val="tx2">
                    <a:lumMod val="40000"/>
                    <a:lumOff val="60000"/>
                  </a:schemeClr>
                </a:gs>
                <a:gs pos="100000">
                  <a:schemeClr val="bg1"/>
                </a:gs>
              </a:gsLst>
              <a:path path="rect">
                <a:fillToRect l="100000" t="100000"/>
              </a:path>
              <a:tileRect r="-100000" b="-100000"/>
            </a:gradFill>
            <a:ln w="76200">
              <a:gradFill flip="none" rotWithShape="1">
                <a:gsLst>
                  <a:gs pos="63000">
                    <a:schemeClr val="accent1">
                      <a:lumMod val="75000"/>
                    </a:schemeClr>
                  </a:gs>
                  <a:gs pos="95000">
                    <a:srgbClr val="00B0F0"/>
                  </a:gs>
                  <a:gs pos="93000">
                    <a:srgbClr val="00B0F0"/>
                  </a:gs>
                  <a:gs pos="100000">
                    <a:schemeClr val="accent1">
                      <a:lumMod val="30000"/>
                      <a:lumOff val="70000"/>
                    </a:schemeClr>
                  </a:gs>
                </a:gsLst>
                <a:path path="rect">
                  <a:fillToRect l="100000" t="100000"/>
                </a:path>
                <a:tileRect r="-100000" b="-10000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Rounded Corners 65">
              <a:extLst>
                <a:ext uri="{FF2B5EF4-FFF2-40B4-BE49-F238E27FC236}">
                  <a16:creationId xmlns:a16="http://schemas.microsoft.com/office/drawing/2014/main" id="{C3629662-0930-EF98-9FA2-CF6C15F96CBA}"/>
                </a:ext>
              </a:extLst>
            </p:cNvPr>
            <p:cNvSpPr/>
            <p:nvPr/>
          </p:nvSpPr>
          <p:spPr>
            <a:xfrm>
              <a:off x="9213972" y="2154325"/>
              <a:ext cx="1168306" cy="558297"/>
            </a:xfrm>
            <a:prstGeom prst="roundRect">
              <a:avLst>
                <a:gd name="adj" fmla="val 7839"/>
              </a:avLst>
            </a:prstGeom>
            <a:gradFill>
              <a:gsLst>
                <a:gs pos="0">
                  <a:srgbClr val="67DDF5"/>
                </a:gs>
                <a:gs pos="0">
                  <a:srgbClr val="67DDF5"/>
                </a:gs>
                <a:gs pos="100000">
                  <a:schemeClr val="bg1"/>
                </a:gs>
              </a:gsLst>
              <a:lin ang="5400000" scaled="1"/>
            </a:gradFill>
            <a:ln w="57150">
              <a:gradFill>
                <a:gsLst>
                  <a:gs pos="0">
                    <a:srgbClr val="0066FF"/>
                  </a:gs>
                  <a:gs pos="74000">
                    <a:schemeClr val="accent1">
                      <a:lumMod val="45000"/>
                      <a:lumOff val="55000"/>
                    </a:schemeClr>
                  </a:gs>
                  <a:gs pos="91000">
                    <a:schemeClr val="accent1">
                      <a:lumMod val="45000"/>
                      <a:lumOff val="55000"/>
                    </a:schemeClr>
                  </a:gs>
                  <a:gs pos="100000">
                    <a:schemeClr val="accent1">
                      <a:lumMod val="30000"/>
                      <a:lumOff val="70000"/>
                    </a:schemeClr>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Proxy Server, Cache </a:t>
              </a:r>
              <a:br>
                <a:rPr lang="en-US" sz="1200" dirty="0">
                  <a:latin typeface="Tahoma" panose="020B0604030504040204" pitchFamily="34" charset="0"/>
                  <a:ea typeface="Tahoma" panose="020B0604030504040204" pitchFamily="34" charset="0"/>
                  <a:cs typeface="Tahoma" panose="020B0604030504040204" pitchFamily="34" charset="0"/>
                </a:rPr>
              </a:br>
              <a:endParaRPr lang="en-US" sz="12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7" name="Rectangle: Rounded Corners 66">
              <a:extLst>
                <a:ext uri="{FF2B5EF4-FFF2-40B4-BE49-F238E27FC236}">
                  <a16:creationId xmlns:a16="http://schemas.microsoft.com/office/drawing/2014/main" id="{D75CB2AE-9B2C-38FF-F014-EA3C5CAEA1E4}"/>
                </a:ext>
              </a:extLst>
            </p:cNvPr>
            <p:cNvSpPr/>
            <p:nvPr/>
          </p:nvSpPr>
          <p:spPr>
            <a:xfrm>
              <a:off x="7051375" y="1783587"/>
              <a:ext cx="1883888" cy="951993"/>
            </a:xfrm>
            <a:prstGeom prst="roundRect">
              <a:avLst>
                <a:gd name="adj" fmla="val 3081"/>
              </a:avLst>
            </a:prstGeom>
            <a:gradFill>
              <a:gsLst>
                <a:gs pos="0">
                  <a:srgbClr val="FFB7EC"/>
                </a:gs>
                <a:gs pos="32000">
                  <a:srgbClr val="FFB7B9"/>
                </a:gs>
                <a:gs pos="100000">
                  <a:schemeClr val="bg1"/>
                </a:gs>
              </a:gsLst>
              <a:lin ang="5400000" scaled="1"/>
            </a:gra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Rounded Corners 67">
              <a:extLst>
                <a:ext uri="{FF2B5EF4-FFF2-40B4-BE49-F238E27FC236}">
                  <a16:creationId xmlns:a16="http://schemas.microsoft.com/office/drawing/2014/main" id="{97ED94FD-0E7F-9332-FC1C-2FCA837CD55F}"/>
                </a:ext>
              </a:extLst>
            </p:cNvPr>
            <p:cNvSpPr/>
            <p:nvPr/>
          </p:nvSpPr>
          <p:spPr>
            <a:xfrm>
              <a:off x="7149975" y="2990552"/>
              <a:ext cx="983647" cy="387941"/>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Servlet</a:t>
              </a:r>
            </a:p>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Container</a:t>
              </a:r>
            </a:p>
          </p:txBody>
        </p:sp>
        <p:sp>
          <p:nvSpPr>
            <p:cNvPr id="69" name="Rectangle: Rounded Corners 68">
              <a:extLst>
                <a:ext uri="{FF2B5EF4-FFF2-40B4-BE49-F238E27FC236}">
                  <a16:creationId xmlns:a16="http://schemas.microsoft.com/office/drawing/2014/main" id="{1EB97CEF-F88C-8BFF-6734-3A9CE8D78E70}"/>
                </a:ext>
              </a:extLst>
            </p:cNvPr>
            <p:cNvSpPr/>
            <p:nvPr/>
          </p:nvSpPr>
          <p:spPr>
            <a:xfrm>
              <a:off x="8220407" y="2998274"/>
              <a:ext cx="906780" cy="381438"/>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Resource Handler</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70" name="Rectangle: Rounded Corners 69">
              <a:extLst>
                <a:ext uri="{FF2B5EF4-FFF2-40B4-BE49-F238E27FC236}">
                  <a16:creationId xmlns:a16="http://schemas.microsoft.com/office/drawing/2014/main" id="{57695A4E-B131-1354-6DC6-1DA5B6746DAF}"/>
                </a:ext>
              </a:extLst>
            </p:cNvPr>
            <p:cNvSpPr/>
            <p:nvPr/>
          </p:nvSpPr>
          <p:spPr>
            <a:xfrm>
              <a:off x="9213972" y="2991771"/>
              <a:ext cx="1168306" cy="387941"/>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Authentication and Login</a:t>
              </a:r>
              <a:endPar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71" name="Rectangle: Rounded Corners 70">
              <a:extLst>
                <a:ext uri="{FF2B5EF4-FFF2-40B4-BE49-F238E27FC236}">
                  <a16:creationId xmlns:a16="http://schemas.microsoft.com/office/drawing/2014/main" id="{EFDC68DD-C2CA-A07C-0FCB-6F9FD02B36C5}"/>
                </a:ext>
              </a:extLst>
            </p:cNvPr>
            <p:cNvSpPr/>
            <p:nvPr/>
          </p:nvSpPr>
          <p:spPr>
            <a:xfrm>
              <a:off x="7217410" y="2129023"/>
              <a:ext cx="1564257" cy="201415"/>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rPr>
                <a:t>Firewall</a:t>
              </a:r>
            </a:p>
          </p:txBody>
        </p:sp>
        <p:sp>
          <p:nvSpPr>
            <p:cNvPr id="72" name="Rectangle: Rounded Corners 71">
              <a:extLst>
                <a:ext uri="{FF2B5EF4-FFF2-40B4-BE49-F238E27FC236}">
                  <a16:creationId xmlns:a16="http://schemas.microsoft.com/office/drawing/2014/main" id="{861938F8-2D3D-17FC-04B8-8CB428A18BA5}"/>
                </a:ext>
              </a:extLst>
            </p:cNvPr>
            <p:cNvSpPr/>
            <p:nvPr/>
          </p:nvSpPr>
          <p:spPr>
            <a:xfrm>
              <a:off x="7217410" y="2425627"/>
              <a:ext cx="1564257" cy="201415"/>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HTTP Request Parser</a:t>
              </a:r>
            </a:p>
          </p:txBody>
        </p:sp>
      </p:grpSp>
      <p:sp>
        <p:nvSpPr>
          <p:cNvPr id="77" name="Rectangle: Rounded Corners 76">
            <a:extLst>
              <a:ext uri="{FF2B5EF4-FFF2-40B4-BE49-F238E27FC236}">
                <a16:creationId xmlns:a16="http://schemas.microsoft.com/office/drawing/2014/main" id="{D4759050-B833-7DF8-2FB7-8D53DC6127A8}"/>
              </a:ext>
            </a:extLst>
          </p:cNvPr>
          <p:cNvSpPr/>
          <p:nvPr/>
        </p:nvSpPr>
        <p:spPr>
          <a:xfrm>
            <a:off x="2431256" y="1835974"/>
            <a:ext cx="2676874" cy="1556425"/>
          </a:xfrm>
          <a:prstGeom prst="roundRect">
            <a:avLst>
              <a:gd name="adj" fmla="val 3081"/>
            </a:avLst>
          </a:prstGeom>
          <a:gradFill>
            <a:gsLst>
              <a:gs pos="0">
                <a:srgbClr val="FFB7EC"/>
              </a:gs>
              <a:gs pos="32000">
                <a:srgbClr val="FFB7B9"/>
              </a:gs>
              <a:gs pos="100000">
                <a:schemeClr val="bg1"/>
              </a:gs>
            </a:gsLst>
            <a:lin ang="5400000" scaled="1"/>
          </a:gra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Cloud 77">
            <a:extLst>
              <a:ext uri="{FF2B5EF4-FFF2-40B4-BE49-F238E27FC236}">
                <a16:creationId xmlns:a16="http://schemas.microsoft.com/office/drawing/2014/main" id="{F9446953-E9DB-5886-FA59-749CAD64532C}"/>
              </a:ext>
            </a:extLst>
          </p:cNvPr>
          <p:cNvSpPr/>
          <p:nvPr/>
        </p:nvSpPr>
        <p:spPr>
          <a:xfrm>
            <a:off x="3078317" y="771588"/>
            <a:ext cx="1300086" cy="760085"/>
          </a:xfrm>
          <a:prstGeom prst="cloud">
            <a:avLst/>
          </a:prstGeom>
          <a:gradFill flip="none" rotWithShape="1">
            <a:gsLst>
              <a:gs pos="23000">
                <a:schemeClr val="bg1">
                  <a:lumMod val="85000"/>
                  <a:shade val="67500"/>
                  <a:satMod val="115000"/>
                </a:schemeClr>
              </a:gs>
              <a:gs pos="56000">
                <a:schemeClr val="bg1">
                  <a:lumMod val="95000"/>
                </a:schemeClr>
              </a:gs>
            </a:gsLst>
            <a:lin ang="15000000" scaled="0"/>
            <a:tileRect/>
          </a:gra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Web Services</a:t>
            </a:r>
            <a:endParaRPr lang="en-US" sz="1050" b="1" dirty="0">
              <a:latin typeface="Tahoma" panose="020B0604030504040204" pitchFamily="34" charset="0"/>
              <a:ea typeface="Tahoma" panose="020B0604030504040204" pitchFamily="34" charset="0"/>
              <a:cs typeface="Tahoma" panose="020B0604030504040204" pitchFamily="34" charset="0"/>
            </a:endParaRPr>
          </a:p>
        </p:txBody>
      </p:sp>
      <p:sp>
        <p:nvSpPr>
          <p:cNvPr id="80" name="TextBox 79">
            <a:extLst>
              <a:ext uri="{FF2B5EF4-FFF2-40B4-BE49-F238E27FC236}">
                <a16:creationId xmlns:a16="http://schemas.microsoft.com/office/drawing/2014/main" id="{4C81DC0D-3422-E7D2-4EF9-937AABE6235E}"/>
              </a:ext>
            </a:extLst>
          </p:cNvPr>
          <p:cNvSpPr txBox="1"/>
          <p:nvPr/>
        </p:nvSpPr>
        <p:spPr>
          <a:xfrm>
            <a:off x="4301897" y="814860"/>
            <a:ext cx="992221" cy="261610"/>
          </a:xfrm>
          <a:prstGeom prst="rect">
            <a:avLst/>
          </a:prstGeom>
          <a:noFill/>
        </p:spPr>
        <p:txBody>
          <a:bodyPr wrap="square" rtlCol="0">
            <a:spAutoFit/>
          </a:bodyPr>
          <a:lstStyle/>
          <a:p>
            <a:r>
              <a:rPr lang="en-US" sz="1100" b="1" dirty="0">
                <a:latin typeface="Tahoma" panose="020B0604030504040204" pitchFamily="34" charset="0"/>
                <a:ea typeface="Tahoma" panose="020B0604030504040204" pitchFamily="34" charset="0"/>
                <a:cs typeface="Tahoma" panose="020B0604030504040204" pitchFamily="34" charset="0"/>
              </a:rPr>
              <a:t>Internet</a:t>
            </a:r>
            <a:r>
              <a:rPr lang="en-US" sz="1000" b="1" dirty="0">
                <a:latin typeface="Tahoma" panose="020B0604030504040204" pitchFamily="34" charset="0"/>
                <a:ea typeface="Tahoma" panose="020B0604030504040204" pitchFamily="34" charset="0"/>
                <a:cs typeface="Tahoma" panose="020B0604030504040204" pitchFamily="34" charset="0"/>
              </a:rPr>
              <a:t> </a:t>
            </a:r>
          </a:p>
        </p:txBody>
      </p:sp>
      <p:sp>
        <p:nvSpPr>
          <p:cNvPr id="81" name="Rectangle: Rounded Corners 80">
            <a:extLst>
              <a:ext uri="{FF2B5EF4-FFF2-40B4-BE49-F238E27FC236}">
                <a16:creationId xmlns:a16="http://schemas.microsoft.com/office/drawing/2014/main" id="{E975258F-CBFB-542E-130F-899544E6D1FA}"/>
              </a:ext>
            </a:extLst>
          </p:cNvPr>
          <p:cNvSpPr/>
          <p:nvPr/>
        </p:nvSpPr>
        <p:spPr>
          <a:xfrm>
            <a:off x="2600352" y="2256065"/>
            <a:ext cx="1307330" cy="1007256"/>
          </a:xfrm>
          <a:prstGeom prst="roundRect">
            <a:avLst>
              <a:gd name="adj" fmla="val 3081"/>
            </a:avLst>
          </a:prstGeom>
          <a:gradFill>
            <a:gsLst>
              <a:gs pos="0">
                <a:srgbClr val="FF33CC"/>
              </a:gs>
              <a:gs pos="100000">
                <a:srgbClr val="F0A69E"/>
              </a:gs>
            </a:gsLst>
            <a:lin ang="5400000" scaled="1"/>
          </a:gra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Rounded Corners 81">
            <a:extLst>
              <a:ext uri="{FF2B5EF4-FFF2-40B4-BE49-F238E27FC236}">
                <a16:creationId xmlns:a16="http://schemas.microsoft.com/office/drawing/2014/main" id="{FCA4296C-50B0-A131-ECC3-9017EE62D162}"/>
              </a:ext>
            </a:extLst>
          </p:cNvPr>
          <p:cNvSpPr/>
          <p:nvPr/>
        </p:nvSpPr>
        <p:spPr>
          <a:xfrm>
            <a:off x="1119118" y="2513070"/>
            <a:ext cx="1117038" cy="906780"/>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Smart Phones, Web Appliances</a:t>
            </a:r>
            <a:endParaRPr lang="en-US" sz="105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83" name="Rectangle: Rounded Corners 82">
            <a:extLst>
              <a:ext uri="{FF2B5EF4-FFF2-40B4-BE49-F238E27FC236}">
                <a16:creationId xmlns:a16="http://schemas.microsoft.com/office/drawing/2014/main" id="{7F59D3DF-4688-4205-0ED2-AF700BC58F97}"/>
              </a:ext>
            </a:extLst>
          </p:cNvPr>
          <p:cNvSpPr/>
          <p:nvPr/>
        </p:nvSpPr>
        <p:spPr>
          <a:xfrm>
            <a:off x="2760743" y="2707841"/>
            <a:ext cx="1007518" cy="455311"/>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Flash, Silverlight, Java Script</a:t>
            </a:r>
            <a:endPar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84" name="Rectangle: Rounded Corners 83">
            <a:extLst>
              <a:ext uri="{FF2B5EF4-FFF2-40B4-BE49-F238E27FC236}">
                <a16:creationId xmlns:a16="http://schemas.microsoft.com/office/drawing/2014/main" id="{D949B9D3-68A0-AB87-7163-6797920D2163}"/>
              </a:ext>
            </a:extLst>
          </p:cNvPr>
          <p:cNvSpPr/>
          <p:nvPr/>
        </p:nvSpPr>
        <p:spPr>
          <a:xfrm>
            <a:off x="4073561" y="2670810"/>
            <a:ext cx="887776" cy="577529"/>
          </a:xfrm>
          <a:prstGeom prst="roundRect">
            <a:avLst>
              <a:gd name="adj" fmla="val 7839"/>
            </a:avLst>
          </a:prstGeom>
          <a:gradFill>
            <a:gsLst>
              <a:gs pos="0">
                <a:srgbClr val="67DDF5"/>
              </a:gs>
              <a:gs pos="0">
                <a:srgbClr val="67DDF5"/>
              </a:gs>
              <a:gs pos="100000">
                <a:schemeClr val="bg1"/>
              </a:gs>
            </a:gsLst>
            <a:lin ang="5400000" scaled="1"/>
          </a:gradFill>
          <a:ln w="57150">
            <a:gradFill>
              <a:gsLst>
                <a:gs pos="0">
                  <a:srgbClr val="0066FF"/>
                </a:gs>
                <a:gs pos="74000">
                  <a:schemeClr val="accent1">
                    <a:lumMod val="45000"/>
                    <a:lumOff val="55000"/>
                  </a:schemeClr>
                </a:gs>
                <a:gs pos="91000">
                  <a:schemeClr val="accent1">
                    <a:lumMod val="45000"/>
                    <a:lumOff val="55000"/>
                  </a:schemeClr>
                </a:gs>
                <a:gs pos="100000">
                  <a:schemeClr val="accent1">
                    <a:lumMod val="30000"/>
                    <a:lumOff val="70000"/>
                  </a:schemeClr>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External Web Services</a:t>
            </a:r>
            <a:br>
              <a:rPr lang="en-US" sz="1100" b="1" dirty="0">
                <a:latin typeface="Tahoma" panose="020B0604030504040204" pitchFamily="34" charset="0"/>
                <a:ea typeface="Tahoma" panose="020B0604030504040204" pitchFamily="34" charset="0"/>
                <a:cs typeface="Tahoma" panose="020B0604030504040204" pitchFamily="34" charset="0"/>
              </a:rPr>
            </a:b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85" name="TextBox 84">
            <a:extLst>
              <a:ext uri="{FF2B5EF4-FFF2-40B4-BE49-F238E27FC236}">
                <a16:creationId xmlns:a16="http://schemas.microsoft.com/office/drawing/2014/main" id="{1C43A277-8E86-6592-991A-F8140EB92434}"/>
              </a:ext>
            </a:extLst>
          </p:cNvPr>
          <p:cNvSpPr txBox="1"/>
          <p:nvPr/>
        </p:nvSpPr>
        <p:spPr>
          <a:xfrm>
            <a:off x="2625001" y="2271622"/>
            <a:ext cx="1247922" cy="553998"/>
          </a:xfrm>
          <a:prstGeom prst="rect">
            <a:avLst/>
          </a:prstGeom>
          <a:noFill/>
        </p:spPr>
        <p:txBody>
          <a:bodyPr wrap="square" rtlCol="0">
            <a:spAutoFit/>
          </a:bodyPr>
          <a:lstStyle/>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Presentation Layer </a:t>
            </a:r>
            <a:br>
              <a:rPr lang="en-US" sz="1000" b="1" dirty="0">
                <a:latin typeface="Tahoma" panose="020B0604030504040204" pitchFamily="34" charset="0"/>
                <a:ea typeface="Tahoma" panose="020B0604030504040204" pitchFamily="34" charset="0"/>
                <a:cs typeface="Tahoma" panose="020B0604030504040204" pitchFamily="34" charset="0"/>
              </a:rPr>
            </a:br>
            <a:endParaRPr lang="en-US" sz="1000" b="1" dirty="0">
              <a:latin typeface="Tahoma" panose="020B0604030504040204" pitchFamily="34" charset="0"/>
              <a:ea typeface="Tahoma" panose="020B0604030504040204" pitchFamily="34" charset="0"/>
              <a:cs typeface="Tahoma" panose="020B0604030504040204" pitchFamily="34" charset="0"/>
            </a:endParaRPr>
          </a:p>
        </p:txBody>
      </p:sp>
      <p:sp>
        <p:nvSpPr>
          <p:cNvPr id="86" name="TextBox 85">
            <a:extLst>
              <a:ext uri="{FF2B5EF4-FFF2-40B4-BE49-F238E27FC236}">
                <a16:creationId xmlns:a16="http://schemas.microsoft.com/office/drawing/2014/main" id="{5024BC71-4CE0-22A6-717D-B364BFCEC669}"/>
              </a:ext>
            </a:extLst>
          </p:cNvPr>
          <p:cNvSpPr txBox="1"/>
          <p:nvPr/>
        </p:nvSpPr>
        <p:spPr>
          <a:xfrm>
            <a:off x="1414020" y="4752005"/>
            <a:ext cx="1603565" cy="415498"/>
          </a:xfrm>
          <a:prstGeom prst="rect">
            <a:avLst/>
          </a:prstGeom>
          <a:noFill/>
        </p:spPr>
        <p:txBody>
          <a:bodyPr wrap="square" rtlCol="0">
            <a:spAutoFit/>
          </a:bodyP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Presentation Layer </a:t>
            </a:r>
            <a:br>
              <a:rPr lang="en-US" sz="1000" b="1" dirty="0">
                <a:latin typeface="Tahoma" panose="020B0604030504040204" pitchFamily="34" charset="0"/>
                <a:ea typeface="Tahoma" panose="020B0604030504040204" pitchFamily="34" charset="0"/>
                <a:cs typeface="Tahoma" panose="020B0604030504040204" pitchFamily="34" charset="0"/>
              </a:rPr>
            </a:br>
            <a:endParaRPr lang="en-US" sz="1000" b="1"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Hình ảnh Smartphone Thiết Kế Các Vector Biểu Tượng PNG , Các Vector, Thiết  Kế, Điện Thoại PNG và Vector với nền trong suốt để tải xuống miễn phí">
            <a:extLst>
              <a:ext uri="{FF2B5EF4-FFF2-40B4-BE49-F238E27FC236}">
                <a16:creationId xmlns:a16="http://schemas.microsoft.com/office/drawing/2014/main" id="{0C259B47-EDB2-1170-FC56-80B93DD392B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4420" t="25111" r="35624" b="23475"/>
          <a:stretch/>
        </p:blipFill>
        <p:spPr bwMode="auto">
          <a:xfrm flipH="1">
            <a:off x="1091002" y="1733333"/>
            <a:ext cx="351059" cy="602540"/>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86">
            <a:extLst>
              <a:ext uri="{FF2B5EF4-FFF2-40B4-BE49-F238E27FC236}">
                <a16:creationId xmlns:a16="http://schemas.microsoft.com/office/drawing/2014/main" id="{E4CD9ADF-67A5-CF00-890A-0F25AFFC835B}"/>
              </a:ext>
            </a:extLst>
          </p:cNvPr>
          <p:cNvPicPr>
            <a:picLocks noChangeAspect="1"/>
          </p:cNvPicPr>
          <p:nvPr/>
        </p:nvPicPr>
        <p:blipFill rotWithShape="1">
          <a:blip r:embed="rId4"/>
          <a:srcRect l="13350" t="34548" r="15555" b="23280"/>
          <a:stretch/>
        </p:blipFill>
        <p:spPr>
          <a:xfrm flipH="1">
            <a:off x="1549691" y="1931674"/>
            <a:ext cx="686465" cy="411444"/>
          </a:xfrm>
          <a:prstGeom prst="rect">
            <a:avLst/>
          </a:prstGeom>
        </p:spPr>
      </p:pic>
      <p:sp>
        <p:nvSpPr>
          <p:cNvPr id="3" name="TextBox 2">
            <a:extLst>
              <a:ext uri="{FF2B5EF4-FFF2-40B4-BE49-F238E27FC236}">
                <a16:creationId xmlns:a16="http://schemas.microsoft.com/office/drawing/2014/main" id="{EAF7E9B2-0485-9A78-B7B8-84F7B5097BE1}"/>
              </a:ext>
            </a:extLst>
          </p:cNvPr>
          <p:cNvSpPr txBox="1"/>
          <p:nvPr/>
        </p:nvSpPr>
        <p:spPr>
          <a:xfrm>
            <a:off x="3202638" y="1902644"/>
            <a:ext cx="1212979" cy="276999"/>
          </a:xfrm>
          <a:prstGeom prst="rect">
            <a:avLst/>
          </a:prstGeom>
          <a:noFill/>
        </p:spPr>
        <p:txBody>
          <a:bodyPr wrap="square" rtlCol="0">
            <a:spAutoFit/>
          </a:bodyPr>
          <a:lstStyle/>
          <a:p>
            <a:r>
              <a:rPr lang="en-US" sz="1200" b="1" dirty="0">
                <a:latin typeface="Tahoma" panose="020B0604030504040204" pitchFamily="34" charset="0"/>
                <a:ea typeface="Tahoma" panose="020B0604030504040204" pitchFamily="34" charset="0"/>
                <a:cs typeface="Tahoma" panose="020B0604030504040204" pitchFamily="34" charset="0"/>
              </a:rPr>
              <a:t>Web Browser</a:t>
            </a:r>
          </a:p>
        </p:txBody>
      </p:sp>
      <p:grpSp>
        <p:nvGrpSpPr>
          <p:cNvPr id="40" name="Group 39">
            <a:extLst>
              <a:ext uri="{FF2B5EF4-FFF2-40B4-BE49-F238E27FC236}">
                <a16:creationId xmlns:a16="http://schemas.microsoft.com/office/drawing/2014/main" id="{F85AFD47-AA41-A3B9-AD21-6FADF7C29E03}"/>
              </a:ext>
            </a:extLst>
          </p:cNvPr>
          <p:cNvGrpSpPr/>
          <p:nvPr/>
        </p:nvGrpSpPr>
        <p:grpSpPr>
          <a:xfrm>
            <a:off x="6673856" y="5135422"/>
            <a:ext cx="4698314" cy="1542083"/>
            <a:chOff x="6634794" y="1451818"/>
            <a:chExt cx="4237169" cy="2306103"/>
          </a:xfrm>
        </p:grpSpPr>
        <p:grpSp>
          <p:nvGrpSpPr>
            <p:cNvPr id="50" name="Group 49">
              <a:extLst>
                <a:ext uri="{FF2B5EF4-FFF2-40B4-BE49-F238E27FC236}">
                  <a16:creationId xmlns:a16="http://schemas.microsoft.com/office/drawing/2014/main" id="{6392F320-BC95-D1D9-863A-41A8A668E9B3}"/>
                </a:ext>
              </a:extLst>
            </p:cNvPr>
            <p:cNvGrpSpPr/>
            <p:nvPr/>
          </p:nvGrpSpPr>
          <p:grpSpPr>
            <a:xfrm>
              <a:off x="6634794" y="1451818"/>
              <a:ext cx="4237169" cy="2306103"/>
              <a:chOff x="1287625" y="1404260"/>
              <a:chExt cx="3200400" cy="2024740"/>
            </a:xfrm>
          </p:grpSpPr>
          <p:sp>
            <p:nvSpPr>
              <p:cNvPr id="52" name="Rectangle: Rounded Corners 51">
                <a:extLst>
                  <a:ext uri="{FF2B5EF4-FFF2-40B4-BE49-F238E27FC236}">
                    <a16:creationId xmlns:a16="http://schemas.microsoft.com/office/drawing/2014/main" id="{9EB32BE1-DEDC-D32C-4000-EA130245B4A0}"/>
                  </a:ext>
                </a:extLst>
              </p:cNvPr>
              <p:cNvSpPr/>
              <p:nvPr/>
            </p:nvSpPr>
            <p:spPr>
              <a:xfrm>
                <a:off x="1368225" y="1462169"/>
                <a:ext cx="2957804" cy="1868844"/>
              </a:xfrm>
              <a:prstGeom prst="roundRect">
                <a:avLst>
                  <a:gd name="adj" fmla="val 7641"/>
                </a:avLst>
              </a:prstGeom>
              <a:gradFill flip="none" rotWithShape="1">
                <a:gsLst>
                  <a:gs pos="0">
                    <a:srgbClr val="B8F9B5"/>
                  </a:gs>
                  <a:gs pos="96504">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Freeform: Shape 52">
                <a:extLst>
                  <a:ext uri="{FF2B5EF4-FFF2-40B4-BE49-F238E27FC236}">
                    <a16:creationId xmlns:a16="http://schemas.microsoft.com/office/drawing/2014/main" id="{B523EC65-B70A-FAB1-2948-0E6159FF7CB2}"/>
                  </a:ext>
                </a:extLst>
              </p:cNvPr>
              <p:cNvSpPr/>
              <p:nvPr/>
            </p:nvSpPr>
            <p:spPr>
              <a:xfrm>
                <a:off x="1287625" y="1404260"/>
                <a:ext cx="3200400" cy="2024740"/>
              </a:xfrm>
              <a:custGeom>
                <a:avLst/>
                <a:gdLst>
                  <a:gd name="connsiteX0" fmla="*/ 159793 w 3200400"/>
                  <a:gd name="connsiteY0" fmla="*/ 159793 h 2024740"/>
                  <a:gd name="connsiteX1" fmla="*/ 159793 w 3200400"/>
                  <a:gd name="connsiteY1" fmla="*/ 1864949 h 2024740"/>
                  <a:gd name="connsiteX2" fmla="*/ 3040607 w 3200400"/>
                  <a:gd name="connsiteY2" fmla="*/ 1864949 h 2024740"/>
                  <a:gd name="connsiteX3" fmla="*/ 3040607 w 3200400"/>
                  <a:gd name="connsiteY3" fmla="*/ 159793 h 2024740"/>
                  <a:gd name="connsiteX4" fmla="*/ 146951 w 3200400"/>
                  <a:gd name="connsiteY4" fmla="*/ 0 h 2024740"/>
                  <a:gd name="connsiteX5" fmla="*/ 3053449 w 3200400"/>
                  <a:gd name="connsiteY5" fmla="*/ 0 h 2024740"/>
                  <a:gd name="connsiteX6" fmla="*/ 3110646 w 3200400"/>
                  <a:gd name="connsiteY6" fmla="*/ 11548 h 2024740"/>
                  <a:gd name="connsiteX7" fmla="*/ 3200400 w 3200400"/>
                  <a:gd name="connsiteY7" fmla="*/ 146955 h 2024740"/>
                  <a:gd name="connsiteX8" fmla="*/ 3200400 w 3200400"/>
                  <a:gd name="connsiteY8" fmla="*/ 1877784 h 2024740"/>
                  <a:gd name="connsiteX9" fmla="*/ 3053444 w 3200400"/>
                  <a:gd name="connsiteY9" fmla="*/ 2024740 h 2024740"/>
                  <a:gd name="connsiteX10" fmla="*/ 146956 w 3200400"/>
                  <a:gd name="connsiteY10" fmla="*/ 2024740 h 2024740"/>
                  <a:gd name="connsiteX11" fmla="*/ 0 w 3200400"/>
                  <a:gd name="connsiteY11" fmla="*/ 1877784 h 2024740"/>
                  <a:gd name="connsiteX12" fmla="*/ 0 w 3200400"/>
                  <a:gd name="connsiteY12" fmla="*/ 146955 h 2024740"/>
                  <a:gd name="connsiteX13" fmla="*/ 89754 w 3200400"/>
                  <a:gd name="connsiteY13" fmla="*/ 11548 h 20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00400" h="2024740">
                    <a:moveTo>
                      <a:pt x="159793" y="159793"/>
                    </a:moveTo>
                    <a:lnTo>
                      <a:pt x="159793" y="1864949"/>
                    </a:lnTo>
                    <a:lnTo>
                      <a:pt x="3040607" y="1864949"/>
                    </a:lnTo>
                    <a:lnTo>
                      <a:pt x="3040607" y="159793"/>
                    </a:lnTo>
                    <a:close/>
                    <a:moveTo>
                      <a:pt x="146951" y="0"/>
                    </a:moveTo>
                    <a:lnTo>
                      <a:pt x="3053449" y="0"/>
                    </a:lnTo>
                    <a:lnTo>
                      <a:pt x="3110646" y="11548"/>
                    </a:lnTo>
                    <a:cubicBezTo>
                      <a:pt x="3163391" y="33857"/>
                      <a:pt x="3200400" y="86084"/>
                      <a:pt x="3200400" y="146955"/>
                    </a:cubicBezTo>
                    <a:lnTo>
                      <a:pt x="3200400" y="1877784"/>
                    </a:lnTo>
                    <a:cubicBezTo>
                      <a:pt x="3200400" y="1958946"/>
                      <a:pt x="3134606" y="2024740"/>
                      <a:pt x="3053444" y="2024740"/>
                    </a:cubicBezTo>
                    <a:lnTo>
                      <a:pt x="146956" y="2024740"/>
                    </a:lnTo>
                    <a:cubicBezTo>
                      <a:pt x="65794" y="2024740"/>
                      <a:pt x="0" y="1958946"/>
                      <a:pt x="0" y="1877784"/>
                    </a:cubicBezTo>
                    <a:lnTo>
                      <a:pt x="0" y="146955"/>
                    </a:lnTo>
                    <a:cubicBezTo>
                      <a:pt x="0" y="86084"/>
                      <a:pt x="37009" y="33857"/>
                      <a:pt x="89754" y="11548"/>
                    </a:cubicBezTo>
                    <a:close/>
                  </a:path>
                </a:pathLst>
              </a:custGeom>
              <a:solidFill>
                <a:srgbClr val="00B050"/>
              </a:solidFill>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grpSp>
        <p:sp>
          <p:nvSpPr>
            <p:cNvPr id="42" name="L-Shape 41">
              <a:extLst>
                <a:ext uri="{FF2B5EF4-FFF2-40B4-BE49-F238E27FC236}">
                  <a16:creationId xmlns:a16="http://schemas.microsoft.com/office/drawing/2014/main" id="{96C03A06-A136-D31E-5361-B5F978A418BE}"/>
                </a:ext>
              </a:extLst>
            </p:cNvPr>
            <p:cNvSpPr/>
            <p:nvPr/>
          </p:nvSpPr>
          <p:spPr>
            <a:xfrm rot="16200000">
              <a:off x="7917836" y="917129"/>
              <a:ext cx="1716068" cy="3448986"/>
            </a:xfrm>
            <a:prstGeom prst="corner">
              <a:avLst>
                <a:gd name="adj1" fmla="val 79202"/>
                <a:gd name="adj2" fmla="val 35700"/>
              </a:avLst>
            </a:prstGeom>
            <a:gradFill flip="none" rotWithShape="1">
              <a:gsLst>
                <a:gs pos="0">
                  <a:schemeClr val="tx2">
                    <a:lumMod val="60000"/>
                    <a:lumOff val="40000"/>
                  </a:schemeClr>
                </a:gs>
                <a:gs pos="64000">
                  <a:schemeClr val="tx2">
                    <a:lumMod val="40000"/>
                    <a:lumOff val="60000"/>
                  </a:schemeClr>
                </a:gs>
                <a:gs pos="100000">
                  <a:schemeClr val="bg1"/>
                </a:gs>
              </a:gsLst>
              <a:path path="rect">
                <a:fillToRect l="100000" t="100000"/>
              </a:path>
              <a:tileRect r="-100000" b="-100000"/>
            </a:gradFill>
            <a:ln w="76200">
              <a:gradFill flip="none" rotWithShape="1">
                <a:gsLst>
                  <a:gs pos="63000">
                    <a:schemeClr val="accent1">
                      <a:lumMod val="75000"/>
                    </a:schemeClr>
                  </a:gs>
                  <a:gs pos="95000">
                    <a:srgbClr val="00B0F0"/>
                  </a:gs>
                  <a:gs pos="93000">
                    <a:srgbClr val="00B0F0"/>
                  </a:gs>
                  <a:gs pos="100000">
                    <a:schemeClr val="accent1">
                      <a:lumMod val="30000"/>
                      <a:lumOff val="70000"/>
                    </a:schemeClr>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Rounded Corners 42">
              <a:extLst>
                <a:ext uri="{FF2B5EF4-FFF2-40B4-BE49-F238E27FC236}">
                  <a16:creationId xmlns:a16="http://schemas.microsoft.com/office/drawing/2014/main" id="{5CFD656B-7E24-9685-8B26-76FFC2FCDCDA}"/>
                </a:ext>
              </a:extLst>
            </p:cNvPr>
            <p:cNvSpPr/>
            <p:nvPr/>
          </p:nvSpPr>
          <p:spPr>
            <a:xfrm>
              <a:off x="9281161" y="2154325"/>
              <a:ext cx="1101118" cy="558297"/>
            </a:xfrm>
            <a:prstGeom prst="roundRect">
              <a:avLst>
                <a:gd name="adj" fmla="val 6019"/>
              </a:avLst>
            </a:prstGeom>
            <a:gradFill>
              <a:gsLst>
                <a:gs pos="0">
                  <a:srgbClr val="67DDF5"/>
                </a:gs>
                <a:gs pos="0">
                  <a:srgbClr val="67DDF5"/>
                </a:gs>
                <a:gs pos="100000">
                  <a:schemeClr val="bg1"/>
                </a:gs>
              </a:gsLst>
              <a:lin ang="5400000" scaled="1"/>
            </a:gradFill>
            <a:ln w="57150">
              <a:gradFill>
                <a:gsLst>
                  <a:gs pos="0">
                    <a:srgbClr val="0066FF"/>
                  </a:gs>
                  <a:gs pos="74000">
                    <a:schemeClr val="accent1">
                      <a:lumMod val="45000"/>
                      <a:lumOff val="55000"/>
                    </a:schemeClr>
                  </a:gs>
                  <a:gs pos="9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Proxy Server, Cache </a:t>
              </a:r>
              <a:br>
                <a:rPr lang="en-US" sz="1200" dirty="0">
                  <a:latin typeface="Tahoma" panose="020B0604030504040204" pitchFamily="34" charset="0"/>
                  <a:ea typeface="Tahoma" panose="020B0604030504040204" pitchFamily="34" charset="0"/>
                  <a:cs typeface="Tahoma" panose="020B0604030504040204" pitchFamily="34" charset="0"/>
                </a:rPr>
              </a:br>
              <a:endParaRPr lang="en-US" sz="12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44" name="Rectangle: Rounded Corners 43">
              <a:extLst>
                <a:ext uri="{FF2B5EF4-FFF2-40B4-BE49-F238E27FC236}">
                  <a16:creationId xmlns:a16="http://schemas.microsoft.com/office/drawing/2014/main" id="{C1F58850-92ED-0B4A-8887-36F591A361BC}"/>
                </a:ext>
              </a:extLst>
            </p:cNvPr>
            <p:cNvSpPr/>
            <p:nvPr/>
          </p:nvSpPr>
          <p:spPr>
            <a:xfrm>
              <a:off x="7051375" y="1783587"/>
              <a:ext cx="1883887" cy="951993"/>
            </a:xfrm>
            <a:prstGeom prst="roundRect">
              <a:avLst>
                <a:gd name="adj" fmla="val 3081"/>
              </a:avLst>
            </a:prstGeom>
            <a:solidFill>
              <a:srgbClr val="FAB7B0"/>
            </a:solidFill>
            <a:ln w="76200">
              <a:gradFill>
                <a:gsLst>
                  <a:gs pos="0">
                    <a:srgbClr val="FF0000"/>
                  </a:gs>
                  <a:gs pos="74000">
                    <a:srgbClr val="FF7C80"/>
                  </a:gs>
                  <a:gs pos="100000">
                    <a:srgbClr val="F0A69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299BB3A5-82B5-9C28-B4EB-64C4FDFB3AA8}"/>
                </a:ext>
              </a:extLst>
            </p:cNvPr>
            <p:cNvSpPr/>
            <p:nvPr/>
          </p:nvSpPr>
          <p:spPr>
            <a:xfrm>
              <a:off x="7149975" y="2990552"/>
              <a:ext cx="983647" cy="387941"/>
            </a:xfrm>
            <a:prstGeom prst="roundRect">
              <a:avLst/>
            </a:prstGeom>
            <a:solidFill>
              <a:srgbClr val="FFFFCC"/>
            </a:solidFill>
            <a:ln w="57150">
              <a:gradFill>
                <a:gsLst>
                  <a:gs pos="0">
                    <a:srgbClr val="FFC000"/>
                  </a:gs>
                  <a:gs pos="52000">
                    <a:srgbClr val="FFFF99"/>
                  </a:gs>
                  <a:gs pos="100000">
                    <a:srgbClr val="FFF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Servlet</a:t>
              </a:r>
            </a:p>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Container</a:t>
              </a:r>
            </a:p>
          </p:txBody>
        </p:sp>
        <p:sp>
          <p:nvSpPr>
            <p:cNvPr id="46" name="Rectangle: Rounded Corners 45">
              <a:extLst>
                <a:ext uri="{FF2B5EF4-FFF2-40B4-BE49-F238E27FC236}">
                  <a16:creationId xmlns:a16="http://schemas.microsoft.com/office/drawing/2014/main" id="{3109B095-7207-98D0-254F-A860EC0C526E}"/>
                </a:ext>
              </a:extLst>
            </p:cNvPr>
            <p:cNvSpPr/>
            <p:nvPr/>
          </p:nvSpPr>
          <p:spPr>
            <a:xfrm>
              <a:off x="8220407" y="2998274"/>
              <a:ext cx="906780" cy="381438"/>
            </a:xfrm>
            <a:prstGeom prst="roundRect">
              <a:avLst/>
            </a:prstGeom>
            <a:solidFill>
              <a:srgbClr val="FFFFCC"/>
            </a:solidFill>
            <a:ln w="57150">
              <a:gradFill>
                <a:gsLst>
                  <a:gs pos="0">
                    <a:srgbClr val="FFC000"/>
                  </a:gs>
                  <a:gs pos="52000">
                    <a:srgbClr val="FFFF99"/>
                  </a:gs>
                  <a:gs pos="100000">
                    <a:srgbClr val="FFF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Resource Handler</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47" name="Rectangle: Rounded Corners 46">
              <a:extLst>
                <a:ext uri="{FF2B5EF4-FFF2-40B4-BE49-F238E27FC236}">
                  <a16:creationId xmlns:a16="http://schemas.microsoft.com/office/drawing/2014/main" id="{D3A6CAD5-A35A-944C-B4F6-1643558D9DC5}"/>
                </a:ext>
              </a:extLst>
            </p:cNvPr>
            <p:cNvSpPr/>
            <p:nvPr/>
          </p:nvSpPr>
          <p:spPr>
            <a:xfrm>
              <a:off x="9213972" y="2991771"/>
              <a:ext cx="1168306" cy="387941"/>
            </a:xfrm>
            <a:prstGeom prst="roundRect">
              <a:avLst/>
            </a:prstGeom>
            <a:solidFill>
              <a:srgbClr val="FFFFCC"/>
            </a:solidFill>
            <a:ln w="57150">
              <a:gradFill>
                <a:gsLst>
                  <a:gs pos="0">
                    <a:srgbClr val="FFC000"/>
                  </a:gs>
                  <a:gs pos="52000">
                    <a:srgbClr val="FFFF99"/>
                  </a:gs>
                  <a:gs pos="100000">
                    <a:srgbClr val="FFF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Authentication and Login</a:t>
              </a:r>
              <a:endPar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48" name="Rectangle: Rounded Corners 47">
              <a:extLst>
                <a:ext uri="{FF2B5EF4-FFF2-40B4-BE49-F238E27FC236}">
                  <a16:creationId xmlns:a16="http://schemas.microsoft.com/office/drawing/2014/main" id="{2BC943FD-508B-4A21-F4DE-7A91363FB635}"/>
                </a:ext>
              </a:extLst>
            </p:cNvPr>
            <p:cNvSpPr/>
            <p:nvPr/>
          </p:nvSpPr>
          <p:spPr>
            <a:xfrm>
              <a:off x="7217410" y="2129023"/>
              <a:ext cx="1572260" cy="201415"/>
            </a:xfrm>
            <a:prstGeom prst="roundRect">
              <a:avLst/>
            </a:prstGeom>
            <a:solidFill>
              <a:srgbClr val="FFFFCC"/>
            </a:solidFill>
            <a:ln w="57150">
              <a:gradFill>
                <a:gsLst>
                  <a:gs pos="0">
                    <a:srgbClr val="FFC000"/>
                  </a:gs>
                  <a:gs pos="52000">
                    <a:srgbClr val="FFFF99"/>
                  </a:gs>
                  <a:gs pos="100000">
                    <a:srgbClr val="FFF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rPr>
                <a:t>Firewall</a:t>
              </a:r>
            </a:p>
          </p:txBody>
        </p:sp>
        <p:sp>
          <p:nvSpPr>
            <p:cNvPr id="49" name="Rectangle: Rounded Corners 48">
              <a:extLst>
                <a:ext uri="{FF2B5EF4-FFF2-40B4-BE49-F238E27FC236}">
                  <a16:creationId xmlns:a16="http://schemas.microsoft.com/office/drawing/2014/main" id="{C7CA8993-F84B-F005-3C20-02181E30F53B}"/>
                </a:ext>
              </a:extLst>
            </p:cNvPr>
            <p:cNvSpPr/>
            <p:nvPr/>
          </p:nvSpPr>
          <p:spPr>
            <a:xfrm>
              <a:off x="7217410" y="2425627"/>
              <a:ext cx="1572260" cy="201415"/>
            </a:xfrm>
            <a:prstGeom prst="roundRect">
              <a:avLst/>
            </a:prstGeom>
            <a:solidFill>
              <a:srgbClr val="FFFFCC"/>
            </a:solidFill>
            <a:ln w="57150">
              <a:gradFill>
                <a:gsLst>
                  <a:gs pos="0">
                    <a:srgbClr val="FFC000"/>
                  </a:gs>
                  <a:gs pos="52000">
                    <a:srgbClr val="FFFF99"/>
                  </a:gs>
                  <a:gs pos="100000">
                    <a:srgbClr val="FFF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rPr>
                <a:t>HTTP Request Parser</a:t>
              </a:r>
            </a:p>
          </p:txBody>
        </p:sp>
      </p:grpSp>
      <p:grpSp>
        <p:nvGrpSpPr>
          <p:cNvPr id="56" name="Group 55">
            <a:extLst>
              <a:ext uri="{FF2B5EF4-FFF2-40B4-BE49-F238E27FC236}">
                <a16:creationId xmlns:a16="http://schemas.microsoft.com/office/drawing/2014/main" id="{09D85127-9B3B-4A04-1C8A-5CFDC872D362}"/>
              </a:ext>
            </a:extLst>
          </p:cNvPr>
          <p:cNvGrpSpPr/>
          <p:nvPr/>
        </p:nvGrpSpPr>
        <p:grpSpPr>
          <a:xfrm>
            <a:off x="6637907" y="893456"/>
            <a:ext cx="4793259" cy="3740899"/>
            <a:chOff x="808532" y="899210"/>
            <a:chExt cx="4793259" cy="3740899"/>
          </a:xfrm>
          <a:effectLst/>
        </p:grpSpPr>
        <p:grpSp>
          <p:nvGrpSpPr>
            <p:cNvPr id="57" name="Group 56">
              <a:extLst>
                <a:ext uri="{FF2B5EF4-FFF2-40B4-BE49-F238E27FC236}">
                  <a16:creationId xmlns:a16="http://schemas.microsoft.com/office/drawing/2014/main" id="{CB0A227C-C4BE-8C4E-2070-B0EAFF9AFBE3}"/>
                </a:ext>
              </a:extLst>
            </p:cNvPr>
            <p:cNvGrpSpPr/>
            <p:nvPr/>
          </p:nvGrpSpPr>
          <p:grpSpPr>
            <a:xfrm>
              <a:off x="808532" y="899210"/>
              <a:ext cx="4793259" cy="3740899"/>
              <a:chOff x="6634794" y="1097423"/>
              <a:chExt cx="4237169" cy="2660498"/>
            </a:xfrm>
            <a:effectLst>
              <a:outerShdw blurRad="50800" dist="38100" dir="2700000" algn="tl" rotWithShape="0">
                <a:prstClr val="black">
                  <a:alpha val="40000"/>
                </a:prstClr>
              </a:outerShdw>
            </a:effectLst>
          </p:grpSpPr>
          <p:grpSp>
            <p:nvGrpSpPr>
              <p:cNvPr id="88" name="Group 87">
                <a:extLst>
                  <a:ext uri="{FF2B5EF4-FFF2-40B4-BE49-F238E27FC236}">
                    <a16:creationId xmlns:a16="http://schemas.microsoft.com/office/drawing/2014/main" id="{94BDBBFF-4371-92CF-9F91-615E912B31BF}"/>
                  </a:ext>
                </a:extLst>
              </p:cNvPr>
              <p:cNvGrpSpPr/>
              <p:nvPr/>
            </p:nvGrpSpPr>
            <p:grpSpPr>
              <a:xfrm>
                <a:off x="6634794" y="1097423"/>
                <a:ext cx="4237169" cy="2660498"/>
                <a:chOff x="1427584" y="1438337"/>
                <a:chExt cx="3200400" cy="2335896"/>
              </a:xfrm>
            </p:grpSpPr>
            <p:grpSp>
              <p:nvGrpSpPr>
                <p:cNvPr id="96" name="Group 95">
                  <a:extLst>
                    <a:ext uri="{FF2B5EF4-FFF2-40B4-BE49-F238E27FC236}">
                      <a16:creationId xmlns:a16="http://schemas.microsoft.com/office/drawing/2014/main" id="{935F4FFD-4579-243B-BF93-E8901CD4AD76}"/>
                    </a:ext>
                  </a:extLst>
                </p:cNvPr>
                <p:cNvGrpSpPr/>
                <p:nvPr/>
              </p:nvGrpSpPr>
              <p:grpSpPr>
                <a:xfrm>
                  <a:off x="1427584" y="1749493"/>
                  <a:ext cx="3200400" cy="2024740"/>
                  <a:chOff x="1287625" y="1404260"/>
                  <a:chExt cx="3200400" cy="2024740"/>
                </a:xfrm>
              </p:grpSpPr>
              <p:sp>
                <p:nvSpPr>
                  <p:cNvPr id="98" name="Rectangle: Rounded Corners 97">
                    <a:extLst>
                      <a:ext uri="{FF2B5EF4-FFF2-40B4-BE49-F238E27FC236}">
                        <a16:creationId xmlns:a16="http://schemas.microsoft.com/office/drawing/2014/main" id="{2C64F434-45F4-F25A-7987-8FA52207C11E}"/>
                      </a:ext>
                    </a:extLst>
                  </p:cNvPr>
                  <p:cNvSpPr/>
                  <p:nvPr/>
                </p:nvSpPr>
                <p:spPr>
                  <a:xfrm>
                    <a:off x="1368225" y="1462169"/>
                    <a:ext cx="2957804" cy="1868844"/>
                  </a:xfrm>
                  <a:prstGeom prst="roundRect">
                    <a:avLst>
                      <a:gd name="adj" fmla="val 7641"/>
                    </a:avLst>
                  </a:prstGeom>
                  <a:gradFill flip="none" rotWithShape="1">
                    <a:gsLst>
                      <a:gs pos="0">
                        <a:srgbClr val="B8F9B5"/>
                      </a:gs>
                      <a:gs pos="96504">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Freeform: Shape 98">
                    <a:extLst>
                      <a:ext uri="{FF2B5EF4-FFF2-40B4-BE49-F238E27FC236}">
                        <a16:creationId xmlns:a16="http://schemas.microsoft.com/office/drawing/2014/main" id="{47B13F98-1195-D42B-6999-897F61A30C65}"/>
                      </a:ext>
                    </a:extLst>
                  </p:cNvPr>
                  <p:cNvSpPr/>
                  <p:nvPr/>
                </p:nvSpPr>
                <p:spPr>
                  <a:xfrm>
                    <a:off x="1287625" y="1404260"/>
                    <a:ext cx="3200400" cy="2024740"/>
                  </a:xfrm>
                  <a:custGeom>
                    <a:avLst/>
                    <a:gdLst>
                      <a:gd name="connsiteX0" fmla="*/ 159793 w 3200400"/>
                      <a:gd name="connsiteY0" fmla="*/ 159793 h 2024740"/>
                      <a:gd name="connsiteX1" fmla="*/ 159793 w 3200400"/>
                      <a:gd name="connsiteY1" fmla="*/ 1864949 h 2024740"/>
                      <a:gd name="connsiteX2" fmla="*/ 3040607 w 3200400"/>
                      <a:gd name="connsiteY2" fmla="*/ 1864949 h 2024740"/>
                      <a:gd name="connsiteX3" fmla="*/ 3040607 w 3200400"/>
                      <a:gd name="connsiteY3" fmla="*/ 159793 h 2024740"/>
                      <a:gd name="connsiteX4" fmla="*/ 146951 w 3200400"/>
                      <a:gd name="connsiteY4" fmla="*/ 0 h 2024740"/>
                      <a:gd name="connsiteX5" fmla="*/ 3053449 w 3200400"/>
                      <a:gd name="connsiteY5" fmla="*/ 0 h 2024740"/>
                      <a:gd name="connsiteX6" fmla="*/ 3110646 w 3200400"/>
                      <a:gd name="connsiteY6" fmla="*/ 11548 h 2024740"/>
                      <a:gd name="connsiteX7" fmla="*/ 3200400 w 3200400"/>
                      <a:gd name="connsiteY7" fmla="*/ 146955 h 2024740"/>
                      <a:gd name="connsiteX8" fmla="*/ 3200400 w 3200400"/>
                      <a:gd name="connsiteY8" fmla="*/ 1877784 h 2024740"/>
                      <a:gd name="connsiteX9" fmla="*/ 3053444 w 3200400"/>
                      <a:gd name="connsiteY9" fmla="*/ 2024740 h 2024740"/>
                      <a:gd name="connsiteX10" fmla="*/ 146956 w 3200400"/>
                      <a:gd name="connsiteY10" fmla="*/ 2024740 h 2024740"/>
                      <a:gd name="connsiteX11" fmla="*/ 0 w 3200400"/>
                      <a:gd name="connsiteY11" fmla="*/ 1877784 h 2024740"/>
                      <a:gd name="connsiteX12" fmla="*/ 0 w 3200400"/>
                      <a:gd name="connsiteY12" fmla="*/ 146955 h 2024740"/>
                      <a:gd name="connsiteX13" fmla="*/ 89754 w 3200400"/>
                      <a:gd name="connsiteY13" fmla="*/ 11548 h 20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00400" h="2024740">
                        <a:moveTo>
                          <a:pt x="159793" y="159793"/>
                        </a:moveTo>
                        <a:lnTo>
                          <a:pt x="159793" y="1864949"/>
                        </a:lnTo>
                        <a:lnTo>
                          <a:pt x="3040607" y="1864949"/>
                        </a:lnTo>
                        <a:lnTo>
                          <a:pt x="3040607" y="159793"/>
                        </a:lnTo>
                        <a:close/>
                        <a:moveTo>
                          <a:pt x="146951" y="0"/>
                        </a:moveTo>
                        <a:lnTo>
                          <a:pt x="3053449" y="0"/>
                        </a:lnTo>
                        <a:lnTo>
                          <a:pt x="3110646" y="11548"/>
                        </a:lnTo>
                        <a:cubicBezTo>
                          <a:pt x="3163391" y="33857"/>
                          <a:pt x="3200400" y="86084"/>
                          <a:pt x="3200400" y="146955"/>
                        </a:cubicBezTo>
                        <a:lnTo>
                          <a:pt x="3200400" y="1877784"/>
                        </a:lnTo>
                        <a:cubicBezTo>
                          <a:pt x="3200400" y="1958946"/>
                          <a:pt x="3134606" y="2024740"/>
                          <a:pt x="3053444" y="2024740"/>
                        </a:cubicBezTo>
                        <a:lnTo>
                          <a:pt x="146956" y="2024740"/>
                        </a:lnTo>
                        <a:cubicBezTo>
                          <a:pt x="65794" y="2024740"/>
                          <a:pt x="0" y="1958946"/>
                          <a:pt x="0" y="1877784"/>
                        </a:cubicBezTo>
                        <a:lnTo>
                          <a:pt x="0" y="146955"/>
                        </a:lnTo>
                        <a:cubicBezTo>
                          <a:pt x="0" y="86084"/>
                          <a:pt x="37009" y="33857"/>
                          <a:pt x="89754" y="11548"/>
                        </a:cubicBezTo>
                        <a:close/>
                      </a:path>
                    </a:pathLst>
                  </a:custGeom>
                  <a:solidFill>
                    <a:srgbClr val="00B050"/>
                  </a:solidFill>
                  <a:effectLst/>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grpSp>
            <p:sp>
              <p:nvSpPr>
                <p:cNvPr id="97" name="Rectangle: Rounded Corners 96">
                  <a:extLst>
                    <a:ext uri="{FF2B5EF4-FFF2-40B4-BE49-F238E27FC236}">
                      <a16:creationId xmlns:a16="http://schemas.microsoft.com/office/drawing/2014/main" id="{8527249A-D9A4-5BF8-03A0-6943CC2D71CE}"/>
                    </a:ext>
                  </a:extLst>
                </p:cNvPr>
                <p:cNvSpPr/>
                <p:nvPr/>
              </p:nvSpPr>
              <p:spPr>
                <a:xfrm>
                  <a:off x="1698171" y="1438337"/>
                  <a:ext cx="1466993" cy="371803"/>
                </a:xfrm>
                <a:prstGeom prst="roundRect">
                  <a:avLst/>
                </a:prstGeom>
                <a:solidFill>
                  <a:srgbClr val="00B05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Business Layer </a:t>
                  </a:r>
                  <a:br>
                    <a:rPr lang="en-US" dirty="0"/>
                  </a:br>
                  <a:endParaRPr lang="en-US"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9" name="Rectangle: Rounded Corners 88">
                <a:extLst>
                  <a:ext uri="{FF2B5EF4-FFF2-40B4-BE49-F238E27FC236}">
                    <a16:creationId xmlns:a16="http://schemas.microsoft.com/office/drawing/2014/main" id="{469F092F-88E8-F5D6-06C8-BCABA35757CF}"/>
                  </a:ext>
                </a:extLst>
              </p:cNvPr>
              <p:cNvSpPr/>
              <p:nvPr/>
            </p:nvSpPr>
            <p:spPr>
              <a:xfrm>
                <a:off x="6993038" y="1764881"/>
                <a:ext cx="3525166" cy="1679977"/>
              </a:xfrm>
              <a:prstGeom prst="roundRect">
                <a:avLst>
                  <a:gd name="adj" fmla="val 3081"/>
                </a:avLst>
              </a:prstGeom>
              <a:solidFill>
                <a:srgbClr val="FAB7B0"/>
              </a:soli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Rounded Corners 89">
                <a:extLst>
                  <a:ext uri="{FF2B5EF4-FFF2-40B4-BE49-F238E27FC236}">
                    <a16:creationId xmlns:a16="http://schemas.microsoft.com/office/drawing/2014/main" id="{A0B6E73C-AF3F-D9BF-D03F-B1F73FE99AFE}"/>
                  </a:ext>
                </a:extLst>
              </p:cNvPr>
              <p:cNvSpPr/>
              <p:nvPr/>
            </p:nvSpPr>
            <p:spPr>
              <a:xfrm>
                <a:off x="7195127" y="2138758"/>
                <a:ext cx="3129978" cy="932223"/>
              </a:xfrm>
              <a:prstGeom prst="roundRect">
                <a:avLst>
                  <a:gd name="adj" fmla="val 5971"/>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1" name="Rectangle: Rounded Corners 90">
                <a:extLst>
                  <a:ext uri="{FF2B5EF4-FFF2-40B4-BE49-F238E27FC236}">
                    <a16:creationId xmlns:a16="http://schemas.microsoft.com/office/drawing/2014/main" id="{B2E50D16-A11B-FFC4-70F8-5A8EB4502C47}"/>
                  </a:ext>
                </a:extLst>
              </p:cNvPr>
              <p:cNvSpPr/>
              <p:nvPr/>
            </p:nvSpPr>
            <p:spPr>
              <a:xfrm>
                <a:off x="7195127" y="1871394"/>
                <a:ext cx="3129978" cy="2022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Application Server </a:t>
                </a:r>
                <a:br>
                  <a:rPr lang="en-US" sz="1200" dirty="0"/>
                </a:b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2" name="Rectangle: Rounded Corners 91">
                <a:extLst>
                  <a:ext uri="{FF2B5EF4-FFF2-40B4-BE49-F238E27FC236}">
                    <a16:creationId xmlns:a16="http://schemas.microsoft.com/office/drawing/2014/main" id="{F3ABD763-01C4-7655-4F23-4321E38744ED}"/>
                  </a:ext>
                </a:extLst>
              </p:cNvPr>
              <p:cNvSpPr/>
              <p:nvPr/>
            </p:nvSpPr>
            <p:spPr>
              <a:xfrm>
                <a:off x="7358729" y="2807103"/>
                <a:ext cx="2858677" cy="201415"/>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Legacy Application</a:t>
                </a:r>
                <a:endParaRPr lang="en-US" sz="12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3" name="Rectangle: Rounded Corners 92">
                <a:extLst>
                  <a:ext uri="{FF2B5EF4-FFF2-40B4-BE49-F238E27FC236}">
                    <a16:creationId xmlns:a16="http://schemas.microsoft.com/office/drawing/2014/main" id="{B46DBADF-5832-4FD8-2BF2-517BFEDB3C41}"/>
                  </a:ext>
                </a:extLst>
              </p:cNvPr>
              <p:cNvSpPr/>
              <p:nvPr/>
            </p:nvSpPr>
            <p:spPr>
              <a:xfrm>
                <a:off x="7195127" y="3148598"/>
                <a:ext cx="3129978" cy="202267"/>
              </a:xfrm>
              <a:prstGeom prst="roundRect">
                <a:avLst>
                  <a:gd name="adj" fmla="val 6019"/>
                </a:avLst>
              </a:prstGeom>
              <a:gradFill>
                <a:gsLst>
                  <a:gs pos="0">
                    <a:srgbClr val="67DDF5"/>
                  </a:gs>
                  <a:gs pos="0">
                    <a:srgbClr val="67DDF5"/>
                  </a:gs>
                  <a:gs pos="100000">
                    <a:schemeClr val="bg1"/>
                  </a:gs>
                </a:gsLst>
                <a:lin ang="5400000" scaled="1"/>
              </a:gradFill>
              <a:ln w="57150">
                <a:gradFill>
                  <a:gsLst>
                    <a:gs pos="0">
                      <a:srgbClr val="0066FF"/>
                    </a:gs>
                    <a:gs pos="74000">
                      <a:schemeClr val="accent1">
                        <a:lumMod val="45000"/>
                        <a:lumOff val="55000"/>
                      </a:schemeClr>
                    </a:gs>
                    <a:gs pos="91000">
                      <a:schemeClr val="accent1">
                        <a:lumMod val="45000"/>
                        <a:lumOff val="55000"/>
                      </a:schemeClr>
                    </a:gs>
                    <a:gs pos="100000">
                      <a:schemeClr val="accent1">
                        <a:lumMod val="30000"/>
                        <a:lumOff val="70000"/>
                      </a:schemeClr>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Data Access </a:t>
                </a:r>
                <a:br>
                  <a:rPr lang="en-US" sz="1100" b="1" dirty="0">
                    <a:latin typeface="Tahoma" panose="020B0604030504040204" pitchFamily="34" charset="0"/>
                    <a:ea typeface="Tahoma" panose="020B0604030504040204" pitchFamily="34" charset="0"/>
                    <a:cs typeface="Tahoma" panose="020B0604030504040204" pitchFamily="34" charset="0"/>
                  </a:rPr>
                </a:br>
                <a:endPar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94" name="Rectangle: Rounded Corners 93">
                <a:extLst>
                  <a:ext uri="{FF2B5EF4-FFF2-40B4-BE49-F238E27FC236}">
                    <a16:creationId xmlns:a16="http://schemas.microsoft.com/office/drawing/2014/main" id="{B16378C7-F0C8-659A-D8EA-9E506B2E158F}"/>
                  </a:ext>
                </a:extLst>
              </p:cNvPr>
              <p:cNvSpPr/>
              <p:nvPr/>
            </p:nvSpPr>
            <p:spPr>
              <a:xfrm>
                <a:off x="7356661" y="2230949"/>
                <a:ext cx="601252" cy="205856"/>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J2EE</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5" name="Rectangle: Rounded Corners 94">
                <a:extLst>
                  <a:ext uri="{FF2B5EF4-FFF2-40B4-BE49-F238E27FC236}">
                    <a16:creationId xmlns:a16="http://schemas.microsoft.com/office/drawing/2014/main" id="{97794CE6-5FD2-AD4F-F565-5292E5C4B04F}"/>
                  </a:ext>
                </a:extLst>
              </p:cNvPr>
              <p:cNvSpPr/>
              <p:nvPr/>
            </p:nvSpPr>
            <p:spPr>
              <a:xfrm>
                <a:off x="9497316" y="2231472"/>
                <a:ext cx="727020" cy="513170"/>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Business Logic</a:t>
                </a:r>
                <a:endParaRPr lang="en-US" sz="10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58" name="Rectangle: Rounded Corners 57">
              <a:extLst>
                <a:ext uri="{FF2B5EF4-FFF2-40B4-BE49-F238E27FC236}">
                  <a16:creationId xmlns:a16="http://schemas.microsoft.com/office/drawing/2014/main" id="{DB4ACC19-3945-A2FF-A05A-6FACC0B78022}"/>
                </a:ext>
              </a:extLst>
            </p:cNvPr>
            <p:cNvSpPr/>
            <p:nvPr/>
          </p:nvSpPr>
          <p:spPr>
            <a:xfrm>
              <a:off x="1625136" y="2902442"/>
              <a:ext cx="680161" cy="3037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XCode</a:t>
              </a:r>
            </a:p>
            <a:p>
              <a:pPr algn="ct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59" name="Rectangle: Rounded Corners 58">
              <a:extLst>
                <a:ext uri="{FF2B5EF4-FFF2-40B4-BE49-F238E27FC236}">
                  <a16:creationId xmlns:a16="http://schemas.microsoft.com/office/drawing/2014/main" id="{DD243BA9-7EE4-7E70-EA12-0579D282C0DA}"/>
                </a:ext>
              </a:extLst>
            </p:cNvPr>
            <p:cNvSpPr/>
            <p:nvPr/>
          </p:nvSpPr>
          <p:spPr>
            <a:xfrm>
              <a:off x="2426013" y="2505475"/>
              <a:ext cx="680161" cy="3037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a:solidFill>
                    <a:srgbClr val="050505"/>
                  </a:solidFill>
                  <a:effectLst/>
                  <a:latin typeface="Tahoma" panose="020B0604030504040204" pitchFamily="34" charset="0"/>
                  <a:ea typeface="Tahoma" panose="020B0604030504040204" pitchFamily="34" charset="0"/>
                  <a:cs typeface="Tahoma" panose="020B0604030504040204" pitchFamily="34" charset="0"/>
                </a:rPr>
                <a:t>.NET</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0" name="Rectangle: Rounded Corners 59">
              <a:extLst>
                <a:ext uri="{FF2B5EF4-FFF2-40B4-BE49-F238E27FC236}">
                  <a16:creationId xmlns:a16="http://schemas.microsoft.com/office/drawing/2014/main" id="{0D6F7557-F8A3-34AD-176D-174E3A4797ED}"/>
                </a:ext>
              </a:extLst>
            </p:cNvPr>
            <p:cNvSpPr/>
            <p:nvPr/>
          </p:nvSpPr>
          <p:spPr>
            <a:xfrm>
              <a:off x="3231603" y="2500427"/>
              <a:ext cx="680161" cy="3037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a:solidFill>
                    <a:srgbClr val="050505"/>
                  </a:solidFill>
                  <a:effectLst/>
                  <a:latin typeface="Tahoma" panose="020B0604030504040204" pitchFamily="34" charset="0"/>
                  <a:ea typeface="Tahoma" panose="020B0604030504040204" pitchFamily="34" charset="0"/>
                  <a:cs typeface="Tahoma" panose="020B0604030504040204" pitchFamily="34" charset="0"/>
                </a:rPr>
                <a:t>.COM</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1" name="Rectangle: Rounded Corners 60">
              <a:extLst>
                <a:ext uri="{FF2B5EF4-FFF2-40B4-BE49-F238E27FC236}">
                  <a16:creationId xmlns:a16="http://schemas.microsoft.com/office/drawing/2014/main" id="{506A89D6-1867-239F-D59A-66E32C589B61}"/>
                </a:ext>
              </a:extLst>
            </p:cNvPr>
            <p:cNvSpPr/>
            <p:nvPr/>
          </p:nvSpPr>
          <p:spPr>
            <a:xfrm>
              <a:off x="2440491" y="2916795"/>
              <a:ext cx="680161" cy="3037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a:solidFill>
                    <a:srgbClr val="050505"/>
                  </a:solidFill>
                  <a:effectLst/>
                  <a:latin typeface="Tahoma" panose="020B0604030504040204" pitchFamily="34" charset="0"/>
                  <a:ea typeface="Tahoma" panose="020B0604030504040204" pitchFamily="34" charset="0"/>
                  <a:cs typeface="Tahoma" panose="020B0604030504040204" pitchFamily="34" charset="0"/>
                </a:rPr>
                <a:t>C++</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2" name="Rectangle: Rounded Corners 61">
              <a:extLst>
                <a:ext uri="{FF2B5EF4-FFF2-40B4-BE49-F238E27FC236}">
                  <a16:creationId xmlns:a16="http://schemas.microsoft.com/office/drawing/2014/main" id="{271BC508-7747-75A2-C622-B314400CDEAE}"/>
                </a:ext>
              </a:extLst>
            </p:cNvPr>
            <p:cNvSpPr/>
            <p:nvPr/>
          </p:nvSpPr>
          <p:spPr>
            <a:xfrm>
              <a:off x="3231603" y="2916794"/>
              <a:ext cx="680161" cy="303767"/>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a:solidFill>
                    <a:srgbClr val="050505"/>
                  </a:solidFill>
                  <a:effectLst/>
                  <a:latin typeface="Tahoma" panose="020B0604030504040204" pitchFamily="34" charset="0"/>
                  <a:ea typeface="Tahoma" panose="020B0604030504040204" pitchFamily="34" charset="0"/>
                  <a:cs typeface="Tahoma" panose="020B0604030504040204" pitchFamily="34" charset="0"/>
                </a:rPr>
                <a:t>COM+</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100" name="Rectangle: Rounded Corners 99">
            <a:extLst>
              <a:ext uri="{FF2B5EF4-FFF2-40B4-BE49-F238E27FC236}">
                <a16:creationId xmlns:a16="http://schemas.microsoft.com/office/drawing/2014/main" id="{A6377B8E-DDF9-F941-ACF0-4124837772E6}"/>
              </a:ext>
            </a:extLst>
          </p:cNvPr>
          <p:cNvSpPr/>
          <p:nvPr/>
        </p:nvSpPr>
        <p:spPr>
          <a:xfrm>
            <a:off x="6673856" y="5135422"/>
            <a:ext cx="4698314" cy="1542083"/>
          </a:xfrm>
          <a:prstGeom prst="roundRect">
            <a:avLst>
              <a:gd name="adj" fmla="val 10079"/>
            </a:avLst>
          </a:prstGeom>
          <a:ln w="3175">
            <a:solidFill>
              <a:srgbClr val="92D050"/>
            </a:solidFill>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nvGrpSpPr>
          <p:cNvPr id="101" name="Group 100">
            <a:extLst>
              <a:ext uri="{FF2B5EF4-FFF2-40B4-BE49-F238E27FC236}">
                <a16:creationId xmlns:a16="http://schemas.microsoft.com/office/drawing/2014/main" id="{8BAE7325-7C29-0285-E632-A93DFFF6E0DC}"/>
              </a:ext>
            </a:extLst>
          </p:cNvPr>
          <p:cNvGrpSpPr/>
          <p:nvPr/>
        </p:nvGrpSpPr>
        <p:grpSpPr>
          <a:xfrm>
            <a:off x="6678274" y="4873423"/>
            <a:ext cx="4698314" cy="1813226"/>
            <a:chOff x="2320296" y="1574798"/>
            <a:chExt cx="4698314" cy="1813226"/>
          </a:xfrm>
        </p:grpSpPr>
        <p:grpSp>
          <p:nvGrpSpPr>
            <p:cNvPr id="102" name="Group 101">
              <a:extLst>
                <a:ext uri="{FF2B5EF4-FFF2-40B4-BE49-F238E27FC236}">
                  <a16:creationId xmlns:a16="http://schemas.microsoft.com/office/drawing/2014/main" id="{EEB4A706-5177-3736-639A-F933FC5783EF}"/>
                </a:ext>
              </a:extLst>
            </p:cNvPr>
            <p:cNvGrpSpPr/>
            <p:nvPr/>
          </p:nvGrpSpPr>
          <p:grpSpPr>
            <a:xfrm>
              <a:off x="2320296" y="1574798"/>
              <a:ext cx="4698314" cy="1813226"/>
              <a:chOff x="6634794" y="1046338"/>
              <a:chExt cx="4237169" cy="2711583"/>
            </a:xfrm>
          </p:grpSpPr>
          <p:grpSp>
            <p:nvGrpSpPr>
              <p:cNvPr id="104" name="Group 103">
                <a:extLst>
                  <a:ext uri="{FF2B5EF4-FFF2-40B4-BE49-F238E27FC236}">
                    <a16:creationId xmlns:a16="http://schemas.microsoft.com/office/drawing/2014/main" id="{A9C1EE90-826E-6D56-D07F-611F2D2B4C4E}"/>
                  </a:ext>
                </a:extLst>
              </p:cNvPr>
              <p:cNvGrpSpPr/>
              <p:nvPr/>
            </p:nvGrpSpPr>
            <p:grpSpPr>
              <a:xfrm>
                <a:off x="6634794" y="1046338"/>
                <a:ext cx="4237169" cy="2711583"/>
                <a:chOff x="1427584" y="1393485"/>
                <a:chExt cx="3200400" cy="2380748"/>
              </a:xfrm>
            </p:grpSpPr>
            <p:grpSp>
              <p:nvGrpSpPr>
                <p:cNvPr id="108" name="Group 107">
                  <a:extLst>
                    <a:ext uri="{FF2B5EF4-FFF2-40B4-BE49-F238E27FC236}">
                      <a16:creationId xmlns:a16="http://schemas.microsoft.com/office/drawing/2014/main" id="{BA320EDA-7051-EADE-7FEF-7DCA5F7E9A8B}"/>
                    </a:ext>
                  </a:extLst>
                </p:cNvPr>
                <p:cNvGrpSpPr/>
                <p:nvPr/>
              </p:nvGrpSpPr>
              <p:grpSpPr>
                <a:xfrm>
                  <a:off x="1427584" y="1749493"/>
                  <a:ext cx="3200400" cy="2024740"/>
                  <a:chOff x="1287625" y="1404260"/>
                  <a:chExt cx="3200400" cy="2024740"/>
                </a:xfrm>
              </p:grpSpPr>
              <p:sp>
                <p:nvSpPr>
                  <p:cNvPr id="110" name="Rectangle: Rounded Corners 109">
                    <a:extLst>
                      <a:ext uri="{FF2B5EF4-FFF2-40B4-BE49-F238E27FC236}">
                        <a16:creationId xmlns:a16="http://schemas.microsoft.com/office/drawing/2014/main" id="{5A2BFF78-1DD1-307B-F5E1-8415382D8159}"/>
                      </a:ext>
                    </a:extLst>
                  </p:cNvPr>
                  <p:cNvSpPr/>
                  <p:nvPr/>
                </p:nvSpPr>
                <p:spPr>
                  <a:xfrm>
                    <a:off x="1368225" y="1462169"/>
                    <a:ext cx="2957804" cy="1868844"/>
                  </a:xfrm>
                  <a:prstGeom prst="roundRect">
                    <a:avLst>
                      <a:gd name="adj" fmla="val 7641"/>
                    </a:avLst>
                  </a:prstGeom>
                  <a:gradFill flip="none" rotWithShape="1">
                    <a:gsLst>
                      <a:gs pos="0">
                        <a:srgbClr val="B8F9B5"/>
                      </a:gs>
                      <a:gs pos="96504">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Freeform: Shape 110">
                    <a:extLst>
                      <a:ext uri="{FF2B5EF4-FFF2-40B4-BE49-F238E27FC236}">
                        <a16:creationId xmlns:a16="http://schemas.microsoft.com/office/drawing/2014/main" id="{081FD711-73F3-A22E-EB78-40B4A86A2121}"/>
                      </a:ext>
                    </a:extLst>
                  </p:cNvPr>
                  <p:cNvSpPr/>
                  <p:nvPr/>
                </p:nvSpPr>
                <p:spPr>
                  <a:xfrm>
                    <a:off x="1287625" y="1404260"/>
                    <a:ext cx="3200400" cy="2024740"/>
                  </a:xfrm>
                  <a:custGeom>
                    <a:avLst/>
                    <a:gdLst>
                      <a:gd name="connsiteX0" fmla="*/ 159793 w 3200400"/>
                      <a:gd name="connsiteY0" fmla="*/ 159793 h 2024740"/>
                      <a:gd name="connsiteX1" fmla="*/ 159793 w 3200400"/>
                      <a:gd name="connsiteY1" fmla="*/ 1864949 h 2024740"/>
                      <a:gd name="connsiteX2" fmla="*/ 3040607 w 3200400"/>
                      <a:gd name="connsiteY2" fmla="*/ 1864949 h 2024740"/>
                      <a:gd name="connsiteX3" fmla="*/ 3040607 w 3200400"/>
                      <a:gd name="connsiteY3" fmla="*/ 159793 h 2024740"/>
                      <a:gd name="connsiteX4" fmla="*/ 146951 w 3200400"/>
                      <a:gd name="connsiteY4" fmla="*/ 0 h 2024740"/>
                      <a:gd name="connsiteX5" fmla="*/ 3053449 w 3200400"/>
                      <a:gd name="connsiteY5" fmla="*/ 0 h 2024740"/>
                      <a:gd name="connsiteX6" fmla="*/ 3110646 w 3200400"/>
                      <a:gd name="connsiteY6" fmla="*/ 11548 h 2024740"/>
                      <a:gd name="connsiteX7" fmla="*/ 3200400 w 3200400"/>
                      <a:gd name="connsiteY7" fmla="*/ 146955 h 2024740"/>
                      <a:gd name="connsiteX8" fmla="*/ 3200400 w 3200400"/>
                      <a:gd name="connsiteY8" fmla="*/ 1877784 h 2024740"/>
                      <a:gd name="connsiteX9" fmla="*/ 3053444 w 3200400"/>
                      <a:gd name="connsiteY9" fmla="*/ 2024740 h 2024740"/>
                      <a:gd name="connsiteX10" fmla="*/ 146956 w 3200400"/>
                      <a:gd name="connsiteY10" fmla="*/ 2024740 h 2024740"/>
                      <a:gd name="connsiteX11" fmla="*/ 0 w 3200400"/>
                      <a:gd name="connsiteY11" fmla="*/ 1877784 h 2024740"/>
                      <a:gd name="connsiteX12" fmla="*/ 0 w 3200400"/>
                      <a:gd name="connsiteY12" fmla="*/ 146955 h 2024740"/>
                      <a:gd name="connsiteX13" fmla="*/ 89754 w 3200400"/>
                      <a:gd name="connsiteY13" fmla="*/ 11548 h 20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00400" h="2024740">
                        <a:moveTo>
                          <a:pt x="159793" y="159793"/>
                        </a:moveTo>
                        <a:lnTo>
                          <a:pt x="159793" y="1864949"/>
                        </a:lnTo>
                        <a:lnTo>
                          <a:pt x="3040607" y="1864949"/>
                        </a:lnTo>
                        <a:lnTo>
                          <a:pt x="3040607" y="159793"/>
                        </a:lnTo>
                        <a:close/>
                        <a:moveTo>
                          <a:pt x="146951" y="0"/>
                        </a:moveTo>
                        <a:lnTo>
                          <a:pt x="3053449" y="0"/>
                        </a:lnTo>
                        <a:lnTo>
                          <a:pt x="3110646" y="11548"/>
                        </a:lnTo>
                        <a:cubicBezTo>
                          <a:pt x="3163391" y="33857"/>
                          <a:pt x="3200400" y="86084"/>
                          <a:pt x="3200400" y="146955"/>
                        </a:cubicBezTo>
                        <a:lnTo>
                          <a:pt x="3200400" y="1877784"/>
                        </a:lnTo>
                        <a:cubicBezTo>
                          <a:pt x="3200400" y="1958946"/>
                          <a:pt x="3134606" y="2024740"/>
                          <a:pt x="3053444" y="2024740"/>
                        </a:cubicBezTo>
                        <a:lnTo>
                          <a:pt x="146956" y="2024740"/>
                        </a:lnTo>
                        <a:cubicBezTo>
                          <a:pt x="65794" y="2024740"/>
                          <a:pt x="0" y="1958946"/>
                          <a:pt x="0" y="1877784"/>
                        </a:cubicBezTo>
                        <a:lnTo>
                          <a:pt x="0" y="146955"/>
                        </a:lnTo>
                        <a:cubicBezTo>
                          <a:pt x="0" y="86084"/>
                          <a:pt x="37009" y="33857"/>
                          <a:pt x="89754" y="11548"/>
                        </a:cubicBezTo>
                        <a:close/>
                      </a:path>
                    </a:pathLst>
                  </a:custGeom>
                  <a:solidFill>
                    <a:srgbClr val="00B050"/>
                  </a:solidFill>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grpSp>
            <p:sp>
              <p:nvSpPr>
                <p:cNvPr id="109" name="Rectangle: Rounded Corners 108">
                  <a:extLst>
                    <a:ext uri="{FF2B5EF4-FFF2-40B4-BE49-F238E27FC236}">
                      <a16:creationId xmlns:a16="http://schemas.microsoft.com/office/drawing/2014/main" id="{D0E8DAAC-272E-59CA-C2A1-11E95D0CD4C8}"/>
                    </a:ext>
                  </a:extLst>
                </p:cNvPr>
                <p:cNvSpPr/>
                <p:nvPr/>
              </p:nvSpPr>
              <p:spPr>
                <a:xfrm>
                  <a:off x="1698171" y="1393485"/>
                  <a:ext cx="1466993" cy="416656"/>
                </a:xfrm>
                <a:prstGeom prst="roundRect">
                  <a:avLst/>
                </a:prstGeom>
                <a:solidFill>
                  <a:srgbClr val="00B05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b="0" i="0" dirty="0">
                    <a:solidFill>
                      <a:srgbClr val="050505"/>
                    </a:solidFill>
                    <a:effectLst/>
                    <a:latin typeface="Segoe UI Historic" panose="020B0502040204020203" pitchFamily="34" charset="0"/>
                  </a:endParaRPr>
                </a:p>
                <a:p>
                  <a:pPr algn="ctr"/>
                  <a:r>
                    <a:rPr lang="en-US"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Database Layer </a:t>
                  </a:r>
                  <a:br>
                    <a:rPr lang="en-US" dirty="0"/>
                  </a:br>
                  <a:endParaRPr lang="en-US"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105" name="Rectangle: Rounded Corners 104">
                <a:extLst>
                  <a:ext uri="{FF2B5EF4-FFF2-40B4-BE49-F238E27FC236}">
                    <a16:creationId xmlns:a16="http://schemas.microsoft.com/office/drawing/2014/main" id="{85EB7345-8751-6C6D-4057-5B2EFB1D44B0}"/>
                  </a:ext>
                </a:extLst>
              </p:cNvPr>
              <p:cNvSpPr/>
              <p:nvPr/>
            </p:nvSpPr>
            <p:spPr>
              <a:xfrm>
                <a:off x="6993038" y="1875288"/>
                <a:ext cx="3491266" cy="1543307"/>
              </a:xfrm>
              <a:prstGeom prst="roundRect">
                <a:avLst>
                  <a:gd name="adj" fmla="val 3081"/>
                </a:avLst>
              </a:prstGeom>
              <a:solidFill>
                <a:srgbClr val="FAB7B0"/>
              </a:soli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Rounded Corners 105">
                <a:extLst>
                  <a:ext uri="{FF2B5EF4-FFF2-40B4-BE49-F238E27FC236}">
                    <a16:creationId xmlns:a16="http://schemas.microsoft.com/office/drawing/2014/main" id="{B8FBC369-946A-B8CA-B8D8-CA7B3EA9EF46}"/>
                  </a:ext>
                </a:extLst>
              </p:cNvPr>
              <p:cNvSpPr/>
              <p:nvPr/>
            </p:nvSpPr>
            <p:spPr>
              <a:xfrm>
                <a:off x="8948865" y="2072580"/>
                <a:ext cx="1353557" cy="1193444"/>
              </a:xfrm>
              <a:prstGeom prst="roundRect">
                <a:avLst/>
              </a:prstGeom>
              <a:solidFill>
                <a:srgbClr val="FFFFCC"/>
              </a:solidFill>
              <a:ln w="57150">
                <a:gradFill>
                  <a:gsLst>
                    <a:gs pos="0">
                      <a:srgbClr val="FFC000"/>
                    </a:gs>
                    <a:gs pos="52000">
                      <a:srgbClr val="FFFF99"/>
                    </a:gs>
                    <a:gs pos="100000">
                      <a:srgbClr val="FFFF99"/>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Database Server</a:t>
                </a:r>
                <a:endParaRPr lang="en-US" sz="11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07" name="L-Shape 106">
                <a:extLst>
                  <a:ext uri="{FF2B5EF4-FFF2-40B4-BE49-F238E27FC236}">
                    <a16:creationId xmlns:a16="http://schemas.microsoft.com/office/drawing/2014/main" id="{DC45A645-7C00-8D73-70C6-3467E2168618}"/>
                  </a:ext>
                </a:extLst>
              </p:cNvPr>
              <p:cNvSpPr/>
              <p:nvPr/>
            </p:nvSpPr>
            <p:spPr>
              <a:xfrm rot="5400000" flipV="1">
                <a:off x="7358700" y="1910451"/>
                <a:ext cx="1193444" cy="1530097"/>
              </a:xfrm>
              <a:prstGeom prst="corner">
                <a:avLst>
                  <a:gd name="adj1" fmla="val 82385"/>
                  <a:gd name="adj2" fmla="val 43339"/>
                </a:avLst>
              </a:prstGeom>
              <a:gradFill flip="none" rotWithShape="1">
                <a:gsLst>
                  <a:gs pos="0">
                    <a:schemeClr val="tx2">
                      <a:lumMod val="60000"/>
                      <a:lumOff val="40000"/>
                    </a:schemeClr>
                  </a:gs>
                  <a:gs pos="64000">
                    <a:schemeClr val="tx2">
                      <a:lumMod val="40000"/>
                      <a:lumOff val="60000"/>
                    </a:schemeClr>
                  </a:gs>
                  <a:gs pos="100000">
                    <a:schemeClr val="bg1"/>
                  </a:gs>
                </a:gsLst>
                <a:path path="rect">
                  <a:fillToRect l="100000" t="100000"/>
                </a:path>
                <a:tileRect r="-100000" b="-100000"/>
              </a:gradFill>
              <a:ln w="76200">
                <a:gradFill flip="none" rotWithShape="1">
                  <a:gsLst>
                    <a:gs pos="63000">
                      <a:srgbClr val="0000E6"/>
                    </a:gs>
                    <a:gs pos="95000">
                      <a:srgbClr val="00B0F0"/>
                    </a:gs>
                    <a:gs pos="93000">
                      <a:srgbClr val="00B0F0"/>
                    </a:gs>
                    <a:gs pos="100000">
                      <a:schemeClr val="accent1">
                        <a:lumMod val="30000"/>
                        <a:lumOff val="70000"/>
                      </a:schemeClr>
                    </a:gs>
                  </a:gsLst>
                  <a:path path="rect">
                    <a:fillToRect l="100000" t="100000"/>
                  </a:path>
                  <a:tileRect r="-100000" b="-10000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b="0" i="0" dirty="0">
                  <a:solidFill>
                    <a:srgbClr val="050505"/>
                  </a:solidFill>
                  <a:effectLst/>
                  <a:latin typeface="Segoe UI Historic" panose="020B0502040204020203" pitchFamily="34" charset="0"/>
                </a:endParaRPr>
              </a:p>
              <a:p>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Cloud Services </a:t>
                </a:r>
                <a:br>
                  <a:rPr lang="en-US" dirty="0"/>
                </a:br>
                <a:endParaRPr lang="en-US" dirty="0"/>
              </a:p>
            </p:txBody>
          </p:sp>
        </p:grpSp>
        <p:sp>
          <p:nvSpPr>
            <p:cNvPr id="103" name="Rectangle: Rounded Corners 102">
              <a:extLst>
                <a:ext uri="{FF2B5EF4-FFF2-40B4-BE49-F238E27FC236}">
                  <a16:creationId xmlns:a16="http://schemas.microsoft.com/office/drawing/2014/main" id="{783D7889-68DB-28D1-5CAC-889178E98445}"/>
                </a:ext>
              </a:extLst>
            </p:cNvPr>
            <p:cNvSpPr/>
            <p:nvPr/>
          </p:nvSpPr>
          <p:spPr>
            <a:xfrm>
              <a:off x="2936338" y="2738163"/>
              <a:ext cx="807622" cy="313052"/>
            </a:xfrm>
            <a:prstGeom prst="roundRect">
              <a:avLst>
                <a:gd name="adj" fmla="val 3081"/>
              </a:avLst>
            </a:prstGeom>
            <a:solidFill>
              <a:srgbClr val="FAB7B0"/>
            </a:solidFill>
            <a:ln w="76200">
              <a:gradFill>
                <a:gsLst>
                  <a:gs pos="0">
                    <a:srgbClr val="FF0000"/>
                  </a:gs>
                  <a:gs pos="74000">
                    <a:srgbClr val="FF7C80"/>
                  </a:gs>
                  <a:gs pos="100000">
                    <a:srgbClr val="F0A69E"/>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B2B</a:t>
              </a:r>
              <a:endParaRPr lang="en-US" sz="1100" b="1" dirty="0">
                <a:latin typeface="Tahoma" panose="020B0604030504040204" pitchFamily="34" charset="0"/>
                <a:ea typeface="Tahoma" panose="020B0604030504040204" pitchFamily="34" charset="0"/>
                <a:cs typeface="Tahoma" panose="020B0604030504040204" pitchFamily="34" charset="0"/>
              </a:endParaRPr>
            </a:p>
          </p:txBody>
        </p:sp>
      </p:grpSp>
      <p:sp>
        <p:nvSpPr>
          <p:cNvPr id="127" name="Arrow: Up-Down 126">
            <a:extLst>
              <a:ext uri="{FF2B5EF4-FFF2-40B4-BE49-F238E27FC236}">
                <a16:creationId xmlns:a16="http://schemas.microsoft.com/office/drawing/2014/main" id="{5A52B7BD-B023-C9B4-72F2-DE84FEE0CC3D}"/>
              </a:ext>
            </a:extLst>
          </p:cNvPr>
          <p:cNvSpPr/>
          <p:nvPr/>
        </p:nvSpPr>
        <p:spPr>
          <a:xfrm>
            <a:off x="3768261" y="3458356"/>
            <a:ext cx="362533" cy="889366"/>
          </a:xfrm>
          <a:prstGeom prst="upDownArrow">
            <a:avLst>
              <a:gd name="adj1" fmla="val 38790"/>
              <a:gd name="adj2" fmla="val 72420"/>
            </a:avLst>
          </a:prstGeom>
          <a:solidFill>
            <a:srgbClr val="FFC08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Freeform: Shape 1024">
            <a:extLst>
              <a:ext uri="{FF2B5EF4-FFF2-40B4-BE49-F238E27FC236}">
                <a16:creationId xmlns:a16="http://schemas.microsoft.com/office/drawing/2014/main" id="{400858D6-1ECF-6AB7-C53B-12978F712BE6}"/>
              </a:ext>
            </a:extLst>
          </p:cNvPr>
          <p:cNvSpPr/>
          <p:nvPr/>
        </p:nvSpPr>
        <p:spPr>
          <a:xfrm flipH="1" flipV="1">
            <a:off x="5245879" y="788481"/>
            <a:ext cx="753817" cy="2374668"/>
          </a:xfrm>
          <a:custGeom>
            <a:avLst/>
            <a:gdLst>
              <a:gd name="connsiteX0" fmla="*/ 460386 w 753817"/>
              <a:gd name="connsiteY0" fmla="*/ 2374668 h 2374668"/>
              <a:gd name="connsiteX1" fmla="*/ 460386 w 753817"/>
              <a:gd name="connsiteY1" fmla="*/ 2291842 h 2374668"/>
              <a:gd name="connsiteX2" fmla="*/ 84684 w 753817"/>
              <a:gd name="connsiteY2" fmla="*/ 2291843 h 2374668"/>
              <a:gd name="connsiteX3" fmla="*/ 0 w 753817"/>
              <a:gd name="connsiteY3" fmla="*/ 2207159 h 2374668"/>
              <a:gd name="connsiteX4" fmla="*/ 0 w 753817"/>
              <a:gd name="connsiteY4" fmla="*/ 252111 h 2374668"/>
              <a:gd name="connsiteX5" fmla="*/ 1 w 753817"/>
              <a:gd name="connsiteY5" fmla="*/ 252111 h 2374668"/>
              <a:gd name="connsiteX6" fmla="*/ 1 w 753817"/>
              <a:gd name="connsiteY6" fmla="*/ 139103 h 2374668"/>
              <a:gd name="connsiteX7" fmla="*/ 59233 w 753817"/>
              <a:gd name="connsiteY7" fmla="*/ 79871 h 2374668"/>
              <a:gd name="connsiteX8" fmla="*/ 322017 w 753817"/>
              <a:gd name="connsiteY8" fmla="*/ 79871 h 2374668"/>
              <a:gd name="connsiteX9" fmla="*/ 322017 w 753817"/>
              <a:gd name="connsiteY9" fmla="*/ 0 h 2374668"/>
              <a:gd name="connsiteX10" fmla="*/ 527256 w 753817"/>
              <a:gd name="connsiteY10" fmla="*/ 152329 h 2374668"/>
              <a:gd name="connsiteX11" fmla="*/ 322017 w 753817"/>
              <a:gd name="connsiteY11" fmla="*/ 304658 h 2374668"/>
              <a:gd name="connsiteX12" fmla="*/ 322017 w 753817"/>
              <a:gd name="connsiteY12" fmla="*/ 224787 h 2374668"/>
              <a:gd name="connsiteX13" fmla="*/ 144917 w 753817"/>
              <a:gd name="connsiteY13" fmla="*/ 224787 h 2374668"/>
              <a:gd name="connsiteX14" fmla="*/ 144917 w 753817"/>
              <a:gd name="connsiteY14" fmla="*/ 252111 h 2374668"/>
              <a:gd name="connsiteX15" fmla="*/ 150153 w 753817"/>
              <a:gd name="connsiteY15" fmla="*/ 252111 h 2374668"/>
              <a:gd name="connsiteX16" fmla="*/ 150153 w 753817"/>
              <a:gd name="connsiteY16" fmla="*/ 2141690 h 2374668"/>
              <a:gd name="connsiteX17" fmla="*/ 460386 w 753817"/>
              <a:gd name="connsiteY17" fmla="*/ 2141690 h 2374668"/>
              <a:gd name="connsiteX18" fmla="*/ 460386 w 753817"/>
              <a:gd name="connsiteY18" fmla="*/ 2058864 h 2374668"/>
              <a:gd name="connsiteX19" fmla="*/ 753817 w 753817"/>
              <a:gd name="connsiteY19" fmla="*/ 2216766 h 237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3817" h="2374668">
                <a:moveTo>
                  <a:pt x="460386" y="2374668"/>
                </a:moveTo>
                <a:lnTo>
                  <a:pt x="460386" y="2291842"/>
                </a:lnTo>
                <a:lnTo>
                  <a:pt x="84684" y="2291843"/>
                </a:lnTo>
                <a:cubicBezTo>
                  <a:pt x="37914" y="2291843"/>
                  <a:pt x="0" y="2253929"/>
                  <a:pt x="0" y="2207159"/>
                </a:cubicBezTo>
                <a:lnTo>
                  <a:pt x="0" y="252111"/>
                </a:lnTo>
                <a:lnTo>
                  <a:pt x="1" y="252111"/>
                </a:lnTo>
                <a:lnTo>
                  <a:pt x="1" y="139103"/>
                </a:lnTo>
                <a:cubicBezTo>
                  <a:pt x="1" y="106390"/>
                  <a:pt x="26520" y="79871"/>
                  <a:pt x="59233" y="79871"/>
                </a:cubicBezTo>
                <a:lnTo>
                  <a:pt x="322017" y="79871"/>
                </a:lnTo>
                <a:lnTo>
                  <a:pt x="322017" y="0"/>
                </a:lnTo>
                <a:lnTo>
                  <a:pt x="527256" y="152329"/>
                </a:lnTo>
                <a:lnTo>
                  <a:pt x="322017" y="304658"/>
                </a:lnTo>
                <a:lnTo>
                  <a:pt x="322017" y="224787"/>
                </a:lnTo>
                <a:lnTo>
                  <a:pt x="144917" y="224787"/>
                </a:lnTo>
                <a:lnTo>
                  <a:pt x="144917" y="252111"/>
                </a:lnTo>
                <a:lnTo>
                  <a:pt x="150153" y="252111"/>
                </a:lnTo>
                <a:lnTo>
                  <a:pt x="150153" y="2141690"/>
                </a:lnTo>
                <a:lnTo>
                  <a:pt x="460386" y="2141690"/>
                </a:lnTo>
                <a:lnTo>
                  <a:pt x="460386" y="2058864"/>
                </a:lnTo>
                <a:lnTo>
                  <a:pt x="753817" y="2216766"/>
                </a:lnTo>
                <a:close/>
              </a:path>
            </a:pathLst>
          </a:custGeom>
          <a:solidFill>
            <a:srgbClr val="FFC08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1031" name="Freeform: Shape 1030">
            <a:extLst>
              <a:ext uri="{FF2B5EF4-FFF2-40B4-BE49-F238E27FC236}">
                <a16:creationId xmlns:a16="http://schemas.microsoft.com/office/drawing/2014/main" id="{049C28E2-D716-E494-C771-00D102D6AD76}"/>
              </a:ext>
            </a:extLst>
          </p:cNvPr>
          <p:cNvSpPr/>
          <p:nvPr/>
        </p:nvSpPr>
        <p:spPr>
          <a:xfrm flipH="1" flipV="1">
            <a:off x="5451419" y="3219591"/>
            <a:ext cx="1165485" cy="2566957"/>
          </a:xfrm>
          <a:custGeom>
            <a:avLst/>
            <a:gdLst>
              <a:gd name="connsiteX0" fmla="*/ 198108 w 1165485"/>
              <a:gd name="connsiteY0" fmla="*/ 2566957 h 2566957"/>
              <a:gd name="connsiteX1" fmla="*/ 0 w 1165485"/>
              <a:gd name="connsiteY1" fmla="*/ 2420665 h 2566957"/>
              <a:gd name="connsiteX2" fmla="*/ 198108 w 1165485"/>
              <a:gd name="connsiteY2" fmla="*/ 2274374 h 2566957"/>
              <a:gd name="connsiteX3" fmla="*/ 198108 w 1165485"/>
              <a:gd name="connsiteY3" fmla="*/ 2349044 h 2566957"/>
              <a:gd name="connsiteX4" fmla="*/ 356575 w 1165485"/>
              <a:gd name="connsiteY4" fmla="*/ 2349044 h 2566957"/>
              <a:gd name="connsiteX5" fmla="*/ 356575 w 1165485"/>
              <a:gd name="connsiteY5" fmla="*/ 260853 h 2566957"/>
              <a:gd name="connsiteX6" fmla="*/ 358128 w 1165485"/>
              <a:gd name="connsiteY6" fmla="*/ 260853 h 2566957"/>
              <a:gd name="connsiteX7" fmla="*/ 358128 w 1165485"/>
              <a:gd name="connsiteY7" fmla="*/ 178609 h 2566957"/>
              <a:gd name="connsiteX8" fmla="*/ 455905 w 1165485"/>
              <a:gd name="connsiteY8" fmla="*/ 80832 h 2566957"/>
              <a:gd name="connsiteX9" fmla="*/ 960465 w 1165485"/>
              <a:gd name="connsiteY9" fmla="*/ 80832 h 2566957"/>
              <a:gd name="connsiteX10" fmla="*/ 960465 w 1165485"/>
              <a:gd name="connsiteY10" fmla="*/ 0 h 2566957"/>
              <a:gd name="connsiteX11" fmla="*/ 1165485 w 1165485"/>
              <a:gd name="connsiteY11" fmla="*/ 151396 h 2566957"/>
              <a:gd name="connsiteX12" fmla="*/ 960465 w 1165485"/>
              <a:gd name="connsiteY12" fmla="*/ 302792 h 2566957"/>
              <a:gd name="connsiteX13" fmla="*/ 960465 w 1165485"/>
              <a:gd name="connsiteY13" fmla="*/ 221960 h 2566957"/>
              <a:gd name="connsiteX14" fmla="*/ 499256 w 1165485"/>
              <a:gd name="connsiteY14" fmla="*/ 221960 h 2566957"/>
              <a:gd name="connsiteX15" fmla="*/ 499256 w 1165485"/>
              <a:gd name="connsiteY15" fmla="*/ 260853 h 2566957"/>
              <a:gd name="connsiteX16" fmla="*/ 499818 w 1165485"/>
              <a:gd name="connsiteY16" fmla="*/ 260853 h 2566957"/>
              <a:gd name="connsiteX17" fmla="*/ 499818 w 1165485"/>
              <a:gd name="connsiteY17" fmla="*/ 2397806 h 2566957"/>
              <a:gd name="connsiteX18" fmla="*/ 405337 w 1165485"/>
              <a:gd name="connsiteY18" fmla="*/ 2492287 h 2566957"/>
              <a:gd name="connsiteX19" fmla="*/ 198108 w 1165485"/>
              <a:gd name="connsiteY19" fmla="*/ 2492287 h 256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5485" h="2566957">
                <a:moveTo>
                  <a:pt x="198108" y="2566957"/>
                </a:moveTo>
                <a:lnTo>
                  <a:pt x="0" y="2420665"/>
                </a:lnTo>
                <a:lnTo>
                  <a:pt x="198108" y="2274374"/>
                </a:lnTo>
                <a:lnTo>
                  <a:pt x="198108" y="2349044"/>
                </a:lnTo>
                <a:lnTo>
                  <a:pt x="356575" y="2349044"/>
                </a:lnTo>
                <a:lnTo>
                  <a:pt x="356575" y="260853"/>
                </a:lnTo>
                <a:lnTo>
                  <a:pt x="358128" y="260853"/>
                </a:lnTo>
                <a:lnTo>
                  <a:pt x="358128" y="178609"/>
                </a:lnTo>
                <a:cubicBezTo>
                  <a:pt x="358128" y="124608"/>
                  <a:pt x="401904" y="80832"/>
                  <a:pt x="455905" y="80832"/>
                </a:cubicBezTo>
                <a:lnTo>
                  <a:pt x="960465" y="80832"/>
                </a:lnTo>
                <a:lnTo>
                  <a:pt x="960465" y="0"/>
                </a:lnTo>
                <a:lnTo>
                  <a:pt x="1165485" y="151396"/>
                </a:lnTo>
                <a:lnTo>
                  <a:pt x="960465" y="302792"/>
                </a:lnTo>
                <a:lnTo>
                  <a:pt x="960465" y="221960"/>
                </a:lnTo>
                <a:lnTo>
                  <a:pt x="499256" y="221960"/>
                </a:lnTo>
                <a:lnTo>
                  <a:pt x="499256" y="260853"/>
                </a:lnTo>
                <a:lnTo>
                  <a:pt x="499818" y="260853"/>
                </a:lnTo>
                <a:lnTo>
                  <a:pt x="499818" y="2397806"/>
                </a:lnTo>
                <a:cubicBezTo>
                  <a:pt x="499818" y="2449986"/>
                  <a:pt x="457517" y="2492287"/>
                  <a:pt x="405337" y="2492287"/>
                </a:cubicBezTo>
                <a:lnTo>
                  <a:pt x="198108" y="2492287"/>
                </a:lnTo>
                <a:close/>
              </a:path>
            </a:pathLst>
          </a:custGeom>
          <a:solidFill>
            <a:srgbClr val="FFC08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1032" name="Arrow: Up-Down 1031">
            <a:extLst>
              <a:ext uri="{FF2B5EF4-FFF2-40B4-BE49-F238E27FC236}">
                <a16:creationId xmlns:a16="http://schemas.microsoft.com/office/drawing/2014/main" id="{E9AAE7DF-26C6-0B29-CC7A-9BC0A852AF85}"/>
              </a:ext>
            </a:extLst>
          </p:cNvPr>
          <p:cNvSpPr/>
          <p:nvPr/>
        </p:nvSpPr>
        <p:spPr>
          <a:xfrm>
            <a:off x="10037447" y="4232510"/>
            <a:ext cx="362533" cy="889366"/>
          </a:xfrm>
          <a:prstGeom prst="upDownArrow">
            <a:avLst>
              <a:gd name="adj1" fmla="val 38790"/>
              <a:gd name="adj2" fmla="val 72420"/>
            </a:avLst>
          </a:prstGeom>
          <a:solidFill>
            <a:srgbClr val="FFC08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con&#10;&#10;Description automatically generated">
            <a:extLst>
              <a:ext uri="{FF2B5EF4-FFF2-40B4-BE49-F238E27FC236}">
                <a16:creationId xmlns:a16="http://schemas.microsoft.com/office/drawing/2014/main" id="{AF6E0204-8DF5-36A0-39EB-777311BDB6D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06524" y="2234473"/>
            <a:ext cx="347366" cy="335728"/>
          </a:xfrm>
          <a:prstGeom prst="rect">
            <a:avLst/>
          </a:prstGeom>
          <a:effectLst>
            <a:outerShdw blurRad="50800" dist="38100" dir="5400000" algn="t" rotWithShape="0">
              <a:prstClr val="black">
                <a:alpha val="40000"/>
              </a:prstClr>
            </a:outerShdw>
          </a:effectLst>
        </p:spPr>
      </p:pic>
      <p:pic>
        <p:nvPicPr>
          <p:cNvPr id="5" name="Picture 4" descr="alarm_icon">
            <a:extLst>
              <a:ext uri="{FF2B5EF4-FFF2-40B4-BE49-F238E27FC236}">
                <a16:creationId xmlns:a16="http://schemas.microsoft.com/office/drawing/2014/main" id="{9C5E2DB6-78E2-3D82-6C94-3D3FB1EC7D0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81419" y="2180240"/>
            <a:ext cx="469402" cy="469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24869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34</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431800" y="14080"/>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a:solidFill>
                  <a:srgbClr val="FF0000"/>
                </a:solidFill>
                <a:latin typeface="Arial" panose="020B0604020202020204" pitchFamily="34" charset="0"/>
                <a:cs typeface="Arial" panose="020B0604020202020204" pitchFamily="34" charset="0"/>
              </a:rPr>
              <a:t>Thách </a:t>
            </a:r>
            <a:r>
              <a:rPr lang="en-US" sz="3600" b="1" dirty="0" err="1">
                <a:solidFill>
                  <a:srgbClr val="FF0000"/>
                </a:solidFill>
                <a:latin typeface="Arial" panose="020B0604020202020204" pitchFamily="34" charset="0"/>
                <a:cs typeface="Arial" panose="020B0604020202020204" pitchFamily="34" charset="0"/>
              </a:rPr>
              <a:t>thức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trong</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điều</a:t>
            </a:r>
            <a:r>
              <a:rPr lang="en-US" sz="3600" b="1" dirty="0">
                <a:solidFill>
                  <a:srgbClr val="FF0000"/>
                </a:solidFill>
                <a:latin typeface="Arial" panose="020B0604020202020204" pitchFamily="34" charset="0"/>
                <a:cs typeface="Arial" panose="020B0604020202020204" pitchFamily="34" charset="0"/>
              </a:rPr>
              <a:t> </a:t>
            </a:r>
            <a:r>
              <a:rPr lang="en-US" sz="3600" b="1" err="1">
                <a:solidFill>
                  <a:srgbClr val="FF0000"/>
                </a:solidFill>
                <a:latin typeface="Arial" panose="020B0604020202020204" pitchFamily="34" charset="0"/>
                <a:cs typeface="Arial" panose="020B0604020202020204" pitchFamily="34" charset="0"/>
              </a:rPr>
              <a:t>tra</a:t>
            </a:r>
            <a:r>
              <a:rPr lang="en-US" sz="3600" b="1">
                <a:solidFill>
                  <a:srgbClr val="FF0000"/>
                </a:solidFill>
                <a:latin typeface="Arial" panose="020B0604020202020204" pitchFamily="34" charset="0"/>
                <a:cs typeface="Arial" panose="020B0604020202020204" pitchFamily="34" charset="0"/>
              </a:rPr>
              <a:t> web</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3" name="Group 2">
            <a:extLst>
              <a:ext uri="{FF2B5EF4-FFF2-40B4-BE49-F238E27FC236}">
                <a16:creationId xmlns:a16="http://schemas.microsoft.com/office/drawing/2014/main" id="{0A754E22-52F1-6360-3135-23060CF4F697}"/>
              </a:ext>
            </a:extLst>
          </p:cNvPr>
          <p:cNvGrpSpPr/>
          <p:nvPr/>
        </p:nvGrpSpPr>
        <p:grpSpPr>
          <a:xfrm>
            <a:off x="1438292" y="839299"/>
            <a:ext cx="9569413" cy="726855"/>
            <a:chOff x="771089" y="849026"/>
            <a:chExt cx="9569413" cy="726855"/>
          </a:xfrm>
        </p:grpSpPr>
        <p:sp>
          <p:nvSpPr>
            <p:cNvPr id="66" name="Rectangle: Rounded Corners 33">
              <a:extLst>
                <a:ext uri="{FF2B5EF4-FFF2-40B4-BE49-F238E27FC236}">
                  <a16:creationId xmlns:a16="http://schemas.microsoft.com/office/drawing/2014/main" id="{7B849E2C-DC33-851A-BC1B-2E46DC65712B}"/>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lowchart: Connector 68">
              <a:extLst>
                <a:ext uri="{FF2B5EF4-FFF2-40B4-BE49-F238E27FC236}">
                  <a16:creationId xmlns:a16="http://schemas.microsoft.com/office/drawing/2014/main" id="{B046E949-C555-2D2F-0C6C-A8E0F1770E3D}"/>
                </a:ext>
              </a:extLst>
            </p:cNvPr>
            <p:cNvSpPr/>
            <p:nvPr/>
          </p:nvSpPr>
          <p:spPr>
            <a:xfrm>
              <a:off x="771089" y="849026"/>
              <a:ext cx="813872" cy="712934"/>
            </a:xfrm>
            <a:prstGeom prst="flowChartConnector">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01</a:t>
              </a:r>
            </a:p>
          </p:txBody>
        </p:sp>
      </p:grpSp>
      <p:grpSp>
        <p:nvGrpSpPr>
          <p:cNvPr id="24" name="Group 23">
            <a:extLst>
              <a:ext uri="{FF2B5EF4-FFF2-40B4-BE49-F238E27FC236}">
                <a16:creationId xmlns:a16="http://schemas.microsoft.com/office/drawing/2014/main" id="{015B637E-462B-9EFE-B5E5-D258B84D56F9}"/>
              </a:ext>
            </a:extLst>
          </p:cNvPr>
          <p:cNvGrpSpPr/>
          <p:nvPr/>
        </p:nvGrpSpPr>
        <p:grpSpPr>
          <a:xfrm>
            <a:off x="1438292" y="1675878"/>
            <a:ext cx="9569413" cy="726855"/>
            <a:chOff x="771089" y="849026"/>
            <a:chExt cx="9569413" cy="726855"/>
          </a:xfrm>
        </p:grpSpPr>
        <p:sp>
          <p:nvSpPr>
            <p:cNvPr id="25" name="Rectangle: Rounded Corners 33">
              <a:extLst>
                <a:ext uri="{FF2B5EF4-FFF2-40B4-BE49-F238E27FC236}">
                  <a16:creationId xmlns:a16="http://schemas.microsoft.com/office/drawing/2014/main" id="{64CAFCF5-FEA8-9E33-25B7-D914F76630AD}"/>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lowchart: Connector 25">
              <a:extLst>
                <a:ext uri="{FF2B5EF4-FFF2-40B4-BE49-F238E27FC236}">
                  <a16:creationId xmlns:a16="http://schemas.microsoft.com/office/drawing/2014/main" id="{310E3384-DB84-4B56-2FC2-3E86582D2E74}"/>
                </a:ext>
              </a:extLst>
            </p:cNvPr>
            <p:cNvSpPr/>
            <p:nvPr/>
          </p:nvSpPr>
          <p:spPr>
            <a:xfrm>
              <a:off x="771089" y="849026"/>
              <a:ext cx="813872" cy="712934"/>
            </a:xfrm>
            <a:prstGeom prst="flowChartConnector">
              <a:avLst/>
            </a:prstGeom>
            <a:solidFill>
              <a:srgbClr val="FFBC0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02</a:t>
              </a:r>
            </a:p>
          </p:txBody>
        </p:sp>
      </p:grpSp>
      <p:grpSp>
        <p:nvGrpSpPr>
          <p:cNvPr id="27" name="Group 26">
            <a:extLst>
              <a:ext uri="{FF2B5EF4-FFF2-40B4-BE49-F238E27FC236}">
                <a16:creationId xmlns:a16="http://schemas.microsoft.com/office/drawing/2014/main" id="{5605F22B-CD27-E6D6-8EF0-0478DD432DE9}"/>
              </a:ext>
            </a:extLst>
          </p:cNvPr>
          <p:cNvGrpSpPr/>
          <p:nvPr/>
        </p:nvGrpSpPr>
        <p:grpSpPr>
          <a:xfrm>
            <a:off x="1438292" y="2483273"/>
            <a:ext cx="9569413" cy="726855"/>
            <a:chOff x="771089" y="849026"/>
            <a:chExt cx="9569413" cy="726855"/>
          </a:xfrm>
        </p:grpSpPr>
        <p:sp>
          <p:nvSpPr>
            <p:cNvPr id="28" name="Rectangle: Rounded Corners 33">
              <a:extLst>
                <a:ext uri="{FF2B5EF4-FFF2-40B4-BE49-F238E27FC236}">
                  <a16:creationId xmlns:a16="http://schemas.microsoft.com/office/drawing/2014/main" id="{C7BEF46F-EF0E-2367-5727-BF50D4E1BA92}"/>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lowchart: Connector 28">
              <a:extLst>
                <a:ext uri="{FF2B5EF4-FFF2-40B4-BE49-F238E27FC236}">
                  <a16:creationId xmlns:a16="http://schemas.microsoft.com/office/drawing/2014/main" id="{534DC46C-1EB8-0A74-1D77-E4BFF2877A9F}"/>
                </a:ext>
              </a:extLst>
            </p:cNvPr>
            <p:cNvSpPr/>
            <p:nvPr/>
          </p:nvSpPr>
          <p:spPr>
            <a:xfrm>
              <a:off x="771089" y="849026"/>
              <a:ext cx="813872" cy="712934"/>
            </a:xfrm>
            <a:prstGeom prst="flowChartConnector">
              <a:avLst/>
            </a:prstGeom>
            <a:solidFill>
              <a:schemeClr val="accent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03</a:t>
              </a:r>
            </a:p>
          </p:txBody>
        </p:sp>
      </p:grpSp>
      <p:grpSp>
        <p:nvGrpSpPr>
          <p:cNvPr id="30" name="Group 29">
            <a:extLst>
              <a:ext uri="{FF2B5EF4-FFF2-40B4-BE49-F238E27FC236}">
                <a16:creationId xmlns:a16="http://schemas.microsoft.com/office/drawing/2014/main" id="{E229FDA0-4853-F926-9618-6D4B2359D682}"/>
              </a:ext>
            </a:extLst>
          </p:cNvPr>
          <p:cNvGrpSpPr/>
          <p:nvPr/>
        </p:nvGrpSpPr>
        <p:grpSpPr>
          <a:xfrm>
            <a:off x="1438291" y="3284445"/>
            <a:ext cx="9569413" cy="726855"/>
            <a:chOff x="771089" y="849026"/>
            <a:chExt cx="9569413" cy="726855"/>
          </a:xfrm>
        </p:grpSpPr>
        <p:sp>
          <p:nvSpPr>
            <p:cNvPr id="31" name="Rectangle: Rounded Corners 33">
              <a:extLst>
                <a:ext uri="{FF2B5EF4-FFF2-40B4-BE49-F238E27FC236}">
                  <a16:creationId xmlns:a16="http://schemas.microsoft.com/office/drawing/2014/main" id="{B4C37984-B3F1-AE2B-AAE5-A6362B132072}"/>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lowchart: Connector 31">
              <a:extLst>
                <a:ext uri="{FF2B5EF4-FFF2-40B4-BE49-F238E27FC236}">
                  <a16:creationId xmlns:a16="http://schemas.microsoft.com/office/drawing/2014/main" id="{56227345-9966-4C25-218A-067CD2EFCB74}"/>
                </a:ext>
              </a:extLst>
            </p:cNvPr>
            <p:cNvSpPr/>
            <p:nvPr/>
          </p:nvSpPr>
          <p:spPr>
            <a:xfrm>
              <a:off x="771089" y="849026"/>
              <a:ext cx="813872" cy="712934"/>
            </a:xfrm>
            <a:prstGeom prst="flowChartConnector">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04</a:t>
              </a:r>
            </a:p>
          </p:txBody>
        </p:sp>
      </p:grpSp>
      <p:grpSp>
        <p:nvGrpSpPr>
          <p:cNvPr id="33" name="Group 32">
            <a:extLst>
              <a:ext uri="{FF2B5EF4-FFF2-40B4-BE49-F238E27FC236}">
                <a16:creationId xmlns:a16="http://schemas.microsoft.com/office/drawing/2014/main" id="{34A2D051-BD49-AFD0-27D8-5021B800AB88}"/>
              </a:ext>
            </a:extLst>
          </p:cNvPr>
          <p:cNvGrpSpPr/>
          <p:nvPr/>
        </p:nvGrpSpPr>
        <p:grpSpPr>
          <a:xfrm>
            <a:off x="1438291" y="4071696"/>
            <a:ext cx="9569413" cy="726855"/>
            <a:chOff x="771089" y="849026"/>
            <a:chExt cx="9569413" cy="726855"/>
          </a:xfrm>
        </p:grpSpPr>
        <p:sp>
          <p:nvSpPr>
            <p:cNvPr id="34" name="Rectangle: Rounded Corners 33">
              <a:extLst>
                <a:ext uri="{FF2B5EF4-FFF2-40B4-BE49-F238E27FC236}">
                  <a16:creationId xmlns:a16="http://schemas.microsoft.com/office/drawing/2014/main" id="{6F385019-231A-0EE3-A608-3BBA765B87C3}"/>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lowchart: Connector 34">
              <a:extLst>
                <a:ext uri="{FF2B5EF4-FFF2-40B4-BE49-F238E27FC236}">
                  <a16:creationId xmlns:a16="http://schemas.microsoft.com/office/drawing/2014/main" id="{56AB1606-DA7A-34D2-D047-08CAC2300DC3}"/>
                </a:ext>
              </a:extLst>
            </p:cNvPr>
            <p:cNvSpPr/>
            <p:nvPr/>
          </p:nvSpPr>
          <p:spPr>
            <a:xfrm>
              <a:off x="771089" y="849026"/>
              <a:ext cx="813872" cy="712934"/>
            </a:xfrm>
            <a:prstGeom prst="flowChartConnector">
              <a:avLst/>
            </a:prstGeom>
            <a:solidFill>
              <a:schemeClr val="accent3">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05</a:t>
              </a:r>
            </a:p>
          </p:txBody>
        </p:sp>
      </p:grpSp>
      <p:grpSp>
        <p:nvGrpSpPr>
          <p:cNvPr id="37" name="Group 36">
            <a:extLst>
              <a:ext uri="{FF2B5EF4-FFF2-40B4-BE49-F238E27FC236}">
                <a16:creationId xmlns:a16="http://schemas.microsoft.com/office/drawing/2014/main" id="{248BE6A0-3580-A7E0-A7A7-6F610F2527AC}"/>
              </a:ext>
            </a:extLst>
          </p:cNvPr>
          <p:cNvGrpSpPr/>
          <p:nvPr/>
        </p:nvGrpSpPr>
        <p:grpSpPr>
          <a:xfrm>
            <a:off x="1438291" y="4863856"/>
            <a:ext cx="9569413" cy="726855"/>
            <a:chOff x="771089" y="849026"/>
            <a:chExt cx="9569413" cy="726855"/>
          </a:xfrm>
        </p:grpSpPr>
        <p:sp>
          <p:nvSpPr>
            <p:cNvPr id="38" name="Rectangle: Rounded Corners 37">
              <a:extLst>
                <a:ext uri="{FF2B5EF4-FFF2-40B4-BE49-F238E27FC236}">
                  <a16:creationId xmlns:a16="http://schemas.microsoft.com/office/drawing/2014/main" id="{07335641-FCA8-DDDF-FD10-F823E20E749B}"/>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lowchart: Connector 38">
              <a:extLst>
                <a:ext uri="{FF2B5EF4-FFF2-40B4-BE49-F238E27FC236}">
                  <a16:creationId xmlns:a16="http://schemas.microsoft.com/office/drawing/2014/main" id="{01065E61-1FE6-215F-6BB7-0C192C47D877}"/>
                </a:ext>
              </a:extLst>
            </p:cNvPr>
            <p:cNvSpPr/>
            <p:nvPr/>
          </p:nvSpPr>
          <p:spPr>
            <a:xfrm>
              <a:off x="771089" y="849026"/>
              <a:ext cx="813872" cy="712934"/>
            </a:xfrm>
            <a:prstGeom prst="flowChartConnector">
              <a:avLst/>
            </a:prstGeom>
            <a:solidFill>
              <a:srgbClr val="FFC08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06</a:t>
              </a:r>
            </a:p>
          </p:txBody>
        </p:sp>
      </p:grpSp>
      <p:grpSp>
        <p:nvGrpSpPr>
          <p:cNvPr id="40" name="Group 39">
            <a:extLst>
              <a:ext uri="{FF2B5EF4-FFF2-40B4-BE49-F238E27FC236}">
                <a16:creationId xmlns:a16="http://schemas.microsoft.com/office/drawing/2014/main" id="{48DBFB04-2DDF-9B2B-EB6D-AF92E3D2D0D7}"/>
              </a:ext>
            </a:extLst>
          </p:cNvPr>
          <p:cNvGrpSpPr/>
          <p:nvPr/>
        </p:nvGrpSpPr>
        <p:grpSpPr>
          <a:xfrm>
            <a:off x="1438291" y="5655273"/>
            <a:ext cx="9569413" cy="726855"/>
            <a:chOff x="771089" y="849026"/>
            <a:chExt cx="9569413" cy="726855"/>
          </a:xfrm>
        </p:grpSpPr>
        <p:sp>
          <p:nvSpPr>
            <p:cNvPr id="41" name="Rectangle: Rounded Corners 40">
              <a:extLst>
                <a:ext uri="{FF2B5EF4-FFF2-40B4-BE49-F238E27FC236}">
                  <a16:creationId xmlns:a16="http://schemas.microsoft.com/office/drawing/2014/main" id="{30EA8734-900B-E5DC-44D1-160874870DC3}"/>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lowchart: Connector 41">
              <a:extLst>
                <a:ext uri="{FF2B5EF4-FFF2-40B4-BE49-F238E27FC236}">
                  <a16:creationId xmlns:a16="http://schemas.microsoft.com/office/drawing/2014/main" id="{0C20E74F-4470-8557-091C-DB940A66DA9B}"/>
                </a:ext>
              </a:extLst>
            </p:cNvPr>
            <p:cNvSpPr/>
            <p:nvPr/>
          </p:nvSpPr>
          <p:spPr>
            <a:xfrm>
              <a:off x="771089" y="849026"/>
              <a:ext cx="813872" cy="712934"/>
            </a:xfrm>
            <a:prstGeom prst="flowChartConnector">
              <a:avLst/>
            </a:prstGeom>
            <a:solidFill>
              <a:schemeClr val="accent6">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ahoma" panose="020B0604030504040204" pitchFamily="34" charset="0"/>
                  <a:ea typeface="Tahoma" panose="020B0604030504040204" pitchFamily="34" charset="0"/>
                  <a:cs typeface="Tahoma" panose="020B0604030504040204" pitchFamily="34" charset="0"/>
                </a:rPr>
                <a:t>07</a:t>
              </a:r>
            </a:p>
          </p:txBody>
        </p:sp>
      </p:grpSp>
      <p:sp>
        <p:nvSpPr>
          <p:cNvPr id="44" name="TextBox 43">
            <a:extLst>
              <a:ext uri="{FF2B5EF4-FFF2-40B4-BE49-F238E27FC236}">
                <a16:creationId xmlns:a16="http://schemas.microsoft.com/office/drawing/2014/main" id="{4413AF51-EEB1-1EF8-C908-AA61C34562C5}"/>
              </a:ext>
            </a:extLst>
          </p:cNvPr>
          <p:cNvSpPr txBox="1"/>
          <p:nvPr/>
        </p:nvSpPr>
        <p:spPr>
          <a:xfrm>
            <a:off x="2372360" y="987953"/>
            <a:ext cx="6106160" cy="369332"/>
          </a:xfrm>
          <a:prstGeom prst="rect">
            <a:avLst/>
          </a:prstGeom>
          <a:noFill/>
        </p:spPr>
        <p:txBody>
          <a:bodyPr wrap="square">
            <a:spAutoFit/>
          </a:bodyPr>
          <a:lstStyle/>
          <a:p>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web </a:t>
            </a:r>
            <a:r>
              <a:rPr lang="en-US" dirty="0" err="1">
                <a:latin typeface="Tahoma" panose="020B0604030504040204" pitchFamily="34" charset="0"/>
                <a:ea typeface="Tahoma" panose="020B0604030504040204" pitchFamily="34" charset="0"/>
                <a:cs typeface="Tahoma" panose="020B0604030504040204" pitchFamily="34" charset="0"/>
              </a:rPr>
              <a:t>thường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phân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phối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tự</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nhiên</a:t>
            </a:r>
            <a:endParaRPr lang="en-US"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50" name="TextBox 49">
            <a:extLst>
              <a:ext uri="{FF2B5EF4-FFF2-40B4-BE49-F238E27FC236}">
                <a16:creationId xmlns:a16="http://schemas.microsoft.com/office/drawing/2014/main" id="{F943FB2E-7E53-3D49-7454-97CCC223CF2D}"/>
              </a:ext>
            </a:extLst>
          </p:cNvPr>
          <p:cNvSpPr txBox="1"/>
          <p:nvPr/>
        </p:nvSpPr>
        <p:spPr>
          <a:xfrm>
            <a:off x="2372360" y="1716140"/>
            <a:ext cx="8381348" cy="646331"/>
          </a:xfrm>
          <a:prstGeom prst="rect">
            <a:avLst/>
          </a:prstGeom>
          <a:noFill/>
        </p:spPr>
        <p:txBody>
          <a:bodyPr wrap="square">
            <a:spAutoFit/>
          </a:bodyPr>
          <a:lstStyle/>
          <a:p>
            <a:r>
              <a:rPr lang="en-US" dirty="0" err="1">
                <a:latin typeface="Tahoma" panose="020B0604030504040204" pitchFamily="34" charset="0"/>
                <a:ea typeface="Tahoma" panose="020B0604030504040204" pitchFamily="34" charset="0"/>
                <a:cs typeface="Tahoma" panose="020B0604030504040204" pitchFamily="34" charset="0"/>
              </a:rPr>
              <a:t>Dấu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vết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hoạt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động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ghi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lại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trên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một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số</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phần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phần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mềm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cơ</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sở</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hạ</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tầng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91502787-512B-99C3-D5AD-C2BC5DA08FBB}"/>
              </a:ext>
            </a:extLst>
          </p:cNvPr>
          <p:cNvSpPr txBox="1"/>
          <p:nvPr/>
        </p:nvSpPr>
        <p:spPr>
          <a:xfrm>
            <a:off x="2372360" y="2666174"/>
            <a:ext cx="6405880" cy="369332"/>
          </a:xfrm>
          <a:prstGeom prst="rect">
            <a:avLst/>
          </a:prstGeom>
          <a:noFill/>
        </p:spPr>
        <p:txBody>
          <a:bodyPr wrap="square">
            <a:spAutoFit/>
          </a:bodyPr>
          <a:lstStyle/>
          <a:p>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Rất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hạn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chế</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hoặc</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không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có</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nhiều</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phép</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thời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gian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để</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điều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tra</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4" name="TextBox 53">
            <a:extLst>
              <a:ext uri="{FF2B5EF4-FFF2-40B4-BE49-F238E27FC236}">
                <a16:creationId xmlns:a16="http://schemas.microsoft.com/office/drawing/2014/main" id="{6151F8CE-A95D-3D18-6B3C-021D1F42292F}"/>
              </a:ext>
            </a:extLst>
          </p:cNvPr>
          <p:cNvSpPr txBox="1"/>
          <p:nvPr/>
        </p:nvSpPr>
        <p:spPr>
          <a:xfrm>
            <a:off x="2372360" y="3463206"/>
            <a:ext cx="9138920" cy="369332"/>
          </a:xfrm>
          <a:prstGeom prst="rect">
            <a:avLst/>
          </a:prstGeom>
          <a:noFill/>
        </p:spPr>
        <p:txBody>
          <a:bodyPr wrap="square">
            <a:spAutoFit/>
          </a:bodyPr>
          <a:lstStyle/>
          <a:p>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Khối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lượng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nhật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ký</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khổng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lồ</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từ</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nguồn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nhau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tích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tương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quan</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6" name="TextBox 55">
            <a:extLst>
              <a:ext uri="{FF2B5EF4-FFF2-40B4-BE49-F238E27FC236}">
                <a16:creationId xmlns:a16="http://schemas.microsoft.com/office/drawing/2014/main" id="{D5267DC3-A64F-F0FF-FB8C-785AD42FACE8}"/>
              </a:ext>
            </a:extLst>
          </p:cNvPr>
          <p:cNvSpPr txBox="1"/>
          <p:nvPr/>
        </p:nvSpPr>
        <p:spPr>
          <a:xfrm>
            <a:off x="2372360" y="4250457"/>
            <a:ext cx="6106160" cy="369332"/>
          </a:xfrm>
          <a:prstGeom prst="rect">
            <a:avLst/>
          </a:prstGeom>
          <a:noFill/>
        </p:spPr>
        <p:txBody>
          <a:bodyPr wrap="square">
            <a:spAutoFit/>
          </a:bodyPr>
          <a:lstStyle/>
          <a:p>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Cơ</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sở</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dữ</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liệu</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lớn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tích</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8" name="TextBox 57">
            <a:extLst>
              <a:ext uri="{FF2B5EF4-FFF2-40B4-BE49-F238E27FC236}">
                <a16:creationId xmlns:a16="http://schemas.microsoft.com/office/drawing/2014/main" id="{FFC85081-1267-E0C3-2454-36BCADA5CA04}"/>
              </a:ext>
            </a:extLst>
          </p:cNvPr>
          <p:cNvSpPr txBox="1"/>
          <p:nvPr/>
        </p:nvSpPr>
        <p:spPr>
          <a:xfrm>
            <a:off x="2372360" y="4904118"/>
            <a:ext cx="8231488" cy="646331"/>
          </a:xfrm>
          <a:prstGeom prst="rect">
            <a:avLst/>
          </a:prstGeom>
          <a:noFill/>
        </p:spPr>
        <p:txBody>
          <a:bodyPr wrap="square">
            <a:spAutoFit/>
          </a:bodyPr>
          <a:lstStyle/>
          <a:p>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Yêu</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cầu</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kiến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thức</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đầy</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đủ</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về</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chủ</a:t>
            </a:r>
            <a:r>
              <a:rPr lang="en-US" dirty="0">
                <a:latin typeface="Tahoma" panose="020B0604030504040204" pitchFamily="34" charset="0"/>
                <a:ea typeface="Tahoma" panose="020B0604030504040204" pitchFamily="34" charset="0"/>
                <a:cs typeface="Tahoma" panose="020B0604030504040204" pitchFamily="34" charset="0"/>
              </a:rPr>
              <a:t> web, </a:t>
            </a:r>
            <a:r>
              <a:rPr lang="en-US" dirty="0" err="1">
                <a:latin typeface="Tahoma" panose="020B0604030504040204" pitchFamily="34" charset="0"/>
                <a:ea typeface="Tahoma" panose="020B0604030504040204" pitchFamily="34" charset="0"/>
                <a:cs typeface="Tahoma" panose="020B0604030504040204" pitchFamily="34" charset="0"/>
              </a:rPr>
              <a:t>máy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chủ</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cơ</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sở</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dữ</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liệu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cơ</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nhau</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62" name="TextBox 61">
            <a:extLst>
              <a:ext uri="{FF2B5EF4-FFF2-40B4-BE49-F238E27FC236}">
                <a16:creationId xmlns:a16="http://schemas.microsoft.com/office/drawing/2014/main" id="{F14E16C6-FC3D-1D05-ADE7-8C9583373A13}"/>
              </a:ext>
            </a:extLst>
          </p:cNvPr>
          <p:cNvSpPr txBox="1"/>
          <p:nvPr/>
        </p:nvSpPr>
        <p:spPr>
          <a:xfrm>
            <a:off x="2372360" y="5834034"/>
            <a:ext cx="6852920" cy="369332"/>
          </a:xfrm>
          <a:prstGeom prst="rect">
            <a:avLst/>
          </a:prstGeom>
          <a:noFill/>
        </p:spPr>
        <p:txBody>
          <a:bodyPr wrap="square">
            <a:spAutoFit/>
          </a:bodyPr>
          <a:lstStyle/>
          <a:p>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Khó</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truy</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tìm</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trong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trường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hợp</a:t>
            </a:r>
            <a:r>
              <a:rPr lang="en-US" dirty="0">
                <a:latin typeface="Tahoma" panose="020B0604030504040204" pitchFamily="34" charset="0"/>
                <a:ea typeface="Tahoma" panose="020B0604030504040204" pitchFamily="34" charset="0"/>
                <a:cs typeface="Tahoma" panose="020B0604030504040204" pitchFamily="34" charset="0"/>
              </a:rPr>
              <a:t> proxy </a:t>
            </a:r>
            <a:r>
              <a:rPr lang="en-US" dirty="0" err="1">
                <a:latin typeface="Tahoma" panose="020B0604030504040204" pitchFamily="34" charset="0"/>
                <a:ea typeface="Tahoma" panose="020B0604030504040204" pitchFamily="34" charset="0"/>
                <a:cs typeface="Tahoma" panose="020B0604030504040204" pitchFamily="34" charset="0"/>
              </a:rPr>
              <a:t>ngược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trình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ẩn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danh</a:t>
            </a: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440747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atin typeface="Calibri"/>
              </a:rPr>
              <a:t>35</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411480" y="0"/>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Dấu</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hiệu</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của</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các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cuộc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tấn</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công</a:t>
            </a:r>
            <a:r>
              <a:rPr lang="en-US" sz="3600" b="1" dirty="0">
                <a:solidFill>
                  <a:srgbClr val="FF0000"/>
                </a:solidFill>
                <a:latin typeface="Arial" panose="020B0604020202020204" pitchFamily="34" charset="0"/>
                <a:cs typeface="Arial" panose="020B0604020202020204" pitchFamily="34" charset="0"/>
              </a:rPr>
              <a:t> web </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24" name="Rectangle 23">
            <a:extLst>
              <a:ext uri="{FF2B5EF4-FFF2-40B4-BE49-F238E27FC236}">
                <a16:creationId xmlns:a16="http://schemas.microsoft.com/office/drawing/2014/main" id="{620D9C78-37F0-4915-C926-D27E3B9BA4A6}"/>
              </a:ext>
            </a:extLst>
          </p:cNvPr>
          <p:cNvSpPr/>
          <p:nvPr/>
        </p:nvSpPr>
        <p:spPr>
          <a:xfrm>
            <a:off x="1341119" y="972766"/>
            <a:ext cx="9723119" cy="5492494"/>
          </a:xfrm>
          <a:prstGeom prst="rect">
            <a:avLst/>
          </a:prstGeom>
          <a:ln w="3175">
            <a:solidFill>
              <a:schemeClr val="accent4"/>
            </a:solidFill>
          </a:ln>
          <a:effectLst>
            <a:outerShdw blurRad="63500" sx="102000" sy="102000" algn="ctr" rotWithShape="0">
              <a:prstClr val="black">
                <a:alpha val="40000"/>
              </a:prstClr>
            </a:outerShd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16BCF3F4-F027-9D1F-B7C4-6236A28595CB}"/>
              </a:ext>
            </a:extLst>
          </p:cNvPr>
          <p:cNvSpPr/>
          <p:nvPr/>
        </p:nvSpPr>
        <p:spPr>
          <a:xfrm>
            <a:off x="1444750" y="10438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1169CD1-FBD3-4704-2968-F31B1A5CC84C}"/>
              </a:ext>
            </a:extLst>
          </p:cNvPr>
          <p:cNvSpPr/>
          <p:nvPr/>
        </p:nvSpPr>
        <p:spPr>
          <a:xfrm>
            <a:off x="1444750" y="16405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2E74A7B-04DE-45E0-36F1-31CB6735BB92}"/>
              </a:ext>
            </a:extLst>
          </p:cNvPr>
          <p:cNvSpPr/>
          <p:nvPr/>
        </p:nvSpPr>
        <p:spPr>
          <a:xfrm>
            <a:off x="1444750" y="22372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A03C339-E023-5C78-32D7-BD559A5840B0}"/>
              </a:ext>
            </a:extLst>
          </p:cNvPr>
          <p:cNvSpPr/>
          <p:nvPr/>
        </p:nvSpPr>
        <p:spPr>
          <a:xfrm>
            <a:off x="1444750" y="28339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7DC98039-1BD4-2C66-187D-9C1FA2E2886A}"/>
              </a:ext>
            </a:extLst>
          </p:cNvPr>
          <p:cNvSpPr/>
          <p:nvPr/>
        </p:nvSpPr>
        <p:spPr>
          <a:xfrm>
            <a:off x="1444750" y="34306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E95065B-6714-45F1-36BA-D9A5682F5425}"/>
              </a:ext>
            </a:extLst>
          </p:cNvPr>
          <p:cNvSpPr/>
          <p:nvPr/>
        </p:nvSpPr>
        <p:spPr>
          <a:xfrm>
            <a:off x="1444750" y="40273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9255A02-30E5-6E61-A9E7-CA01C0EAED6F}"/>
              </a:ext>
            </a:extLst>
          </p:cNvPr>
          <p:cNvSpPr/>
          <p:nvPr/>
        </p:nvSpPr>
        <p:spPr>
          <a:xfrm>
            <a:off x="1444750" y="46240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A22EC05-57D8-5C39-A7D6-46E3340B1083}"/>
              </a:ext>
            </a:extLst>
          </p:cNvPr>
          <p:cNvSpPr/>
          <p:nvPr/>
        </p:nvSpPr>
        <p:spPr>
          <a:xfrm>
            <a:off x="1444750" y="52207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C8655675-EEFF-AE95-5235-DC778B18E2E4}"/>
              </a:ext>
            </a:extLst>
          </p:cNvPr>
          <p:cNvSpPr/>
          <p:nvPr/>
        </p:nvSpPr>
        <p:spPr>
          <a:xfrm>
            <a:off x="1444750" y="5817487"/>
            <a:ext cx="1036320" cy="554119"/>
          </a:xfrm>
          <a:prstGeom prst="rect">
            <a:avLst/>
          </a:prstGeom>
          <a:gradFill flip="none" rotWithShape="1">
            <a:gsLst>
              <a:gs pos="19000">
                <a:schemeClr val="accent6">
                  <a:lumMod val="75000"/>
                </a:schemeClr>
              </a:gs>
              <a:gs pos="96000">
                <a:schemeClr val="bg1">
                  <a:lumMod val="95000"/>
                </a:schemeClr>
              </a:gs>
            </a:gsLst>
            <a:lin ang="2700000" scaled="1"/>
            <a:tileRect/>
          </a:gradFill>
          <a:ln w="31750">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764EC57-A84D-C9BD-621D-BE5D0FE8FEF0}"/>
              </a:ext>
            </a:extLst>
          </p:cNvPr>
          <p:cNvSpPr/>
          <p:nvPr/>
        </p:nvSpPr>
        <p:spPr>
          <a:xfrm>
            <a:off x="2523742" y="1043887"/>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F027518-025B-7C75-4418-6CCC70C6AB81}"/>
              </a:ext>
            </a:extLst>
          </p:cNvPr>
          <p:cNvSpPr/>
          <p:nvPr/>
        </p:nvSpPr>
        <p:spPr>
          <a:xfrm>
            <a:off x="2523742" y="1629941"/>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945A7E2-4B63-69FA-C6F7-10B0788B660C}"/>
              </a:ext>
            </a:extLst>
          </p:cNvPr>
          <p:cNvSpPr/>
          <p:nvPr/>
        </p:nvSpPr>
        <p:spPr>
          <a:xfrm>
            <a:off x="2523742" y="2226641"/>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83B441F-C52A-9EF3-0335-B43BD7AAC003}"/>
              </a:ext>
            </a:extLst>
          </p:cNvPr>
          <p:cNvSpPr/>
          <p:nvPr/>
        </p:nvSpPr>
        <p:spPr>
          <a:xfrm>
            <a:off x="2523742" y="2833987"/>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23C7CDC-3ABC-0920-1298-30F567AE581B}"/>
              </a:ext>
            </a:extLst>
          </p:cNvPr>
          <p:cNvSpPr/>
          <p:nvPr/>
        </p:nvSpPr>
        <p:spPr>
          <a:xfrm>
            <a:off x="2523742" y="3441333"/>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72D163F-9EE2-59C4-34B9-10B9041B59BA}"/>
              </a:ext>
            </a:extLst>
          </p:cNvPr>
          <p:cNvSpPr/>
          <p:nvPr/>
        </p:nvSpPr>
        <p:spPr>
          <a:xfrm>
            <a:off x="2523742" y="4027387"/>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C3D7332-C04A-51CE-BEF0-4E9ED40CD47B}"/>
              </a:ext>
            </a:extLst>
          </p:cNvPr>
          <p:cNvSpPr/>
          <p:nvPr/>
        </p:nvSpPr>
        <p:spPr>
          <a:xfrm>
            <a:off x="2523742" y="4624087"/>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E4DFEB7-F621-DA52-E4F0-F9E394079CA5}"/>
              </a:ext>
            </a:extLst>
          </p:cNvPr>
          <p:cNvSpPr/>
          <p:nvPr/>
        </p:nvSpPr>
        <p:spPr>
          <a:xfrm>
            <a:off x="2523742" y="5210141"/>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1E146AD-FD01-CD5F-82C9-FD24EB003FB9}"/>
              </a:ext>
            </a:extLst>
          </p:cNvPr>
          <p:cNvSpPr/>
          <p:nvPr/>
        </p:nvSpPr>
        <p:spPr>
          <a:xfrm>
            <a:off x="2523742" y="5798203"/>
            <a:ext cx="8382000" cy="5754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E112FE71-AB3A-C4D5-17E2-6A755AE9B504}"/>
              </a:ext>
            </a:extLst>
          </p:cNvPr>
          <p:cNvSpPr txBox="1"/>
          <p:nvPr/>
        </p:nvSpPr>
        <p:spPr>
          <a:xfrm>
            <a:off x="2584701" y="1146925"/>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Khách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hàng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thể</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truy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cập</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dịch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vụ</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44" name="TextBox 43">
            <a:extLst>
              <a:ext uri="{FF2B5EF4-FFF2-40B4-BE49-F238E27FC236}">
                <a16:creationId xmlns:a16="http://schemas.microsoft.com/office/drawing/2014/main" id="{E6867542-7AD9-4E7F-D76F-F12AEA1660CE}"/>
              </a:ext>
            </a:extLst>
          </p:cNvPr>
          <p:cNvSpPr txBox="1"/>
          <p:nvPr/>
        </p:nvSpPr>
        <p:spPr>
          <a:xfrm>
            <a:off x="2584701" y="1732979"/>
            <a:ext cx="6598210" cy="369332"/>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đáng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ngờ</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tài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khoản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người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dùng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46" name="TextBox 45">
            <a:extLst>
              <a:ext uri="{FF2B5EF4-FFF2-40B4-BE49-F238E27FC236}">
                <a16:creationId xmlns:a16="http://schemas.microsoft.com/office/drawing/2014/main" id="{0D98BAEE-6A5F-AA60-E38B-71FE65B56E7B}"/>
              </a:ext>
            </a:extLst>
          </p:cNvPr>
          <p:cNvSpPr txBox="1"/>
          <p:nvPr/>
        </p:nvSpPr>
        <p:spPr>
          <a:xfrm>
            <a:off x="2584701" y="2329679"/>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Rò</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rỉ</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dữ</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liệu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nhạy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cảm</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48" name="TextBox 47">
            <a:extLst>
              <a:ext uri="{FF2B5EF4-FFF2-40B4-BE49-F238E27FC236}">
                <a16:creationId xmlns:a16="http://schemas.microsoft.com/office/drawing/2014/main" id="{6BC03DD0-E99D-6AD1-EBC7-FC460290880A}"/>
              </a:ext>
            </a:extLst>
          </p:cNvPr>
          <p:cNvSpPr txBox="1"/>
          <p:nvPr/>
        </p:nvSpPr>
        <p:spPr>
          <a:xfrm>
            <a:off x="2584701" y="2937025"/>
            <a:ext cx="8115817" cy="369332"/>
          </a:xfrm>
          <a:prstGeom prst="rect">
            <a:avLst/>
          </a:prstGeom>
          <a:noFill/>
        </p:spPr>
        <p:txBody>
          <a:bodyPr wrap="square">
            <a:spAutoFit/>
          </a:bodyPr>
          <a:lstStyle/>
          <a:p>
            <a:pPr marL="285750" indent="-285750">
              <a:buFont typeface="Wingdings" panose="05000000000000000000" pitchFamily="2" charset="2"/>
              <a:buChar char="Ø"/>
            </a:pP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URL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chính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xác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chuyển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hướng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đến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trang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web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an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toàn</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0" name="TextBox 49">
            <a:extLst>
              <a:ext uri="{FF2B5EF4-FFF2-40B4-BE49-F238E27FC236}">
                <a16:creationId xmlns:a16="http://schemas.microsoft.com/office/drawing/2014/main" id="{2402D991-09C0-C72B-0046-F7B6CF0F4A18}"/>
              </a:ext>
            </a:extLst>
          </p:cNvPr>
          <p:cNvSpPr txBox="1"/>
          <p:nvPr/>
        </p:nvSpPr>
        <p:spPr>
          <a:xfrm>
            <a:off x="2584701" y="3544371"/>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Trang web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lành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mạnh</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265F03C9-0F3D-2E6A-63C7-E6B5166E2280}"/>
              </a:ext>
            </a:extLst>
          </p:cNvPr>
          <p:cNvSpPr txBox="1"/>
          <p:nvPr/>
        </p:nvSpPr>
        <p:spPr>
          <a:xfrm>
            <a:off x="2584701" y="4130425"/>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Hiệu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suất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chậm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bất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thường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4" name="TextBox 53">
            <a:extLst>
              <a:ext uri="{FF2B5EF4-FFF2-40B4-BE49-F238E27FC236}">
                <a16:creationId xmlns:a16="http://schemas.microsoft.com/office/drawing/2014/main" id="{8CB5A261-0795-EAA2-54E1-F98FBC9D9E7F}"/>
              </a:ext>
            </a:extLst>
          </p:cNvPr>
          <p:cNvSpPr txBox="1"/>
          <p:nvPr/>
        </p:nvSpPr>
        <p:spPr>
          <a:xfrm>
            <a:off x="2584701" y="4727125"/>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Thường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xuyên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khởi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lại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máy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chủ</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6" name="TextBox 55">
            <a:extLst>
              <a:ext uri="{FF2B5EF4-FFF2-40B4-BE49-F238E27FC236}">
                <a16:creationId xmlns:a16="http://schemas.microsoft.com/office/drawing/2014/main" id="{25151250-EBF7-10F6-B397-6C9FB663F6E2}"/>
              </a:ext>
            </a:extLst>
          </p:cNvPr>
          <p:cNvSpPr txBox="1"/>
          <p:nvPr/>
        </p:nvSpPr>
        <p:spPr>
          <a:xfrm>
            <a:off x="2584701" y="5313179"/>
            <a:ext cx="6104106" cy="369332"/>
          </a:xfrm>
          <a:prstGeom prst="rect">
            <a:avLst/>
          </a:prstGeom>
          <a:noFill/>
        </p:spPr>
        <p:txBody>
          <a:bodyPr wrap="square">
            <a:spAutoFit/>
          </a:bodyPr>
          <a:lstStyle/>
          <a:p>
            <a:pPr marL="285750" indent="-285750">
              <a:buFont typeface="Wingdings" panose="05000000000000000000" pitchFamily="2" charset="2"/>
              <a:buChar char="Ø"/>
            </a:pPr>
            <a:r>
              <a:rPr lang="en-US" b="1">
                <a:solidFill>
                  <a:schemeClr val="bg1"/>
                </a:solidFill>
                <a:latin typeface="Tahoma" panose="020B0604030504040204" pitchFamily="34" charset="0"/>
                <a:ea typeface="Tahoma" panose="020B0604030504040204" pitchFamily="34" charset="0"/>
                <a:cs typeface="Tahoma" panose="020B0604030504040204" pitchFamily="34" charset="0"/>
              </a:rPr>
              <a:t>Sự bất thường trong tệp nhật ký</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8" name="TextBox 57">
            <a:extLst>
              <a:ext uri="{FF2B5EF4-FFF2-40B4-BE49-F238E27FC236}">
                <a16:creationId xmlns:a16="http://schemas.microsoft.com/office/drawing/2014/main" id="{F89BB02C-5481-B096-3A0B-2389D85A3BC9}"/>
              </a:ext>
            </a:extLst>
          </p:cNvPr>
          <p:cNvSpPr txBox="1"/>
          <p:nvPr/>
        </p:nvSpPr>
        <p:spPr>
          <a:xfrm>
            <a:off x="2584701" y="5762742"/>
            <a:ext cx="7979537" cy="646331"/>
          </a:xfrm>
          <a:prstGeom prst="rect">
            <a:avLst/>
          </a:prstGeom>
          <a:noFill/>
        </p:spPr>
        <p:txBody>
          <a:bodyPr wrap="square">
            <a:spAutoFit/>
          </a:bodyPr>
          <a:lstStyle/>
          <a:p>
            <a:pPr marL="285750" indent="-285750">
              <a:buFont typeface="Wingdings" panose="05000000000000000000" pitchFamily="2" charset="2"/>
              <a:buChar char="Ø"/>
            </a:pP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như</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500,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máy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chủ</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nội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bộ</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cố</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xử</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yêu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cầu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bạn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pic>
        <p:nvPicPr>
          <p:cNvPr id="1026" name="Picture 2">
            <a:extLst>
              <a:ext uri="{FF2B5EF4-FFF2-40B4-BE49-F238E27FC236}">
                <a16:creationId xmlns:a16="http://schemas.microsoft.com/office/drawing/2014/main" id="{243EC29B-9E3E-28E2-6A30-0FF8E087B7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82911" y="1187825"/>
            <a:ext cx="1350905" cy="1329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8268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atin typeface="Calibri"/>
              </a:rPr>
              <a:t>36</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0999" y="-49616"/>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Các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hiểm</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họa</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với</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ứng</a:t>
            </a:r>
            <a:r>
              <a:rPr lang="en-US" sz="3600" b="1" dirty="0">
                <a:solidFill>
                  <a:srgbClr val="FF0000"/>
                </a:solidFill>
                <a:latin typeface="Arial" panose="020B0604020202020204" pitchFamily="34" charset="0"/>
                <a:cs typeface="Arial" panose="020B0604020202020204" pitchFamily="34" charset="0"/>
              </a:rPr>
              <a:t> </a:t>
            </a:r>
            <a:r>
              <a:rPr lang="en-US" sz="3600" b="1" err="1">
                <a:solidFill>
                  <a:srgbClr val="FF0000"/>
                </a:solidFill>
                <a:latin typeface="Arial" panose="020B0604020202020204" pitchFamily="34" charset="0"/>
                <a:cs typeface="Arial" panose="020B0604020202020204" pitchFamily="34" charset="0"/>
              </a:rPr>
              <a:t>dụng</a:t>
            </a:r>
            <a:r>
              <a:rPr lang="en-US" sz="3600" b="1">
                <a:solidFill>
                  <a:srgbClr val="FF0000"/>
                </a:solidFill>
                <a:latin typeface="Arial" panose="020B0604020202020204" pitchFamily="34" charset="0"/>
                <a:cs typeface="Arial" panose="020B0604020202020204" pitchFamily="34" charset="0"/>
              </a:rPr>
              <a:t> web (1)</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60" name="TextBox 59">
            <a:extLst>
              <a:ext uri="{FF2B5EF4-FFF2-40B4-BE49-F238E27FC236}">
                <a16:creationId xmlns:a16="http://schemas.microsoft.com/office/drawing/2014/main" id="{12F5BFFB-2EA2-8305-5F5B-A5667BD6BBBB}"/>
              </a:ext>
            </a:extLst>
          </p:cNvPr>
          <p:cNvSpPr txBox="1"/>
          <p:nvPr/>
        </p:nvSpPr>
        <p:spPr>
          <a:xfrm>
            <a:off x="1913312" y="1696253"/>
            <a:ext cx="1371600" cy="646331"/>
          </a:xfrm>
          <a:prstGeom prst="rect">
            <a:avLst/>
          </a:prstGeom>
          <a:noFill/>
        </p:spPr>
        <p:txBody>
          <a:bodyPr wrap="square" rtlCol="0">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cookie</a:t>
            </a:r>
          </a:p>
        </p:txBody>
      </p:sp>
      <p:sp>
        <p:nvSpPr>
          <p:cNvPr id="2048" name="TextBox 2047">
            <a:extLst>
              <a:ext uri="{FF2B5EF4-FFF2-40B4-BE49-F238E27FC236}">
                <a16:creationId xmlns:a16="http://schemas.microsoft.com/office/drawing/2014/main" id="{1C704003-9F26-D373-56EF-078FC37507C1}"/>
              </a:ext>
            </a:extLst>
          </p:cNvPr>
          <p:cNvSpPr txBox="1"/>
          <p:nvPr/>
        </p:nvSpPr>
        <p:spPr>
          <a:xfrm>
            <a:off x="6016299" y="933885"/>
            <a:ext cx="1453329"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Rò</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rỉ</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tin</a:t>
            </a:r>
          </a:p>
        </p:txBody>
      </p:sp>
      <p:sp>
        <p:nvSpPr>
          <p:cNvPr id="2051" name="TextBox 2050">
            <a:extLst>
              <a:ext uri="{FF2B5EF4-FFF2-40B4-BE49-F238E27FC236}">
                <a16:creationId xmlns:a16="http://schemas.microsoft.com/office/drawing/2014/main" id="{A5427ABF-3A02-0293-1DD9-A5D121D63190}"/>
              </a:ext>
            </a:extLst>
          </p:cNvPr>
          <p:cNvSpPr txBox="1"/>
          <p:nvPr/>
        </p:nvSpPr>
        <p:spPr>
          <a:xfrm>
            <a:off x="7469628" y="1792245"/>
            <a:ext cx="1347932"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hiện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nhầm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54" name="TextBox 2053">
            <a:extLst>
              <a:ext uri="{FF2B5EF4-FFF2-40B4-BE49-F238E27FC236}">
                <a16:creationId xmlns:a16="http://schemas.microsoft.com/office/drawing/2014/main" id="{CEA7AF5E-0473-0E5C-54FC-61E35B8694A9}"/>
              </a:ext>
            </a:extLst>
          </p:cNvPr>
          <p:cNvSpPr txBox="1"/>
          <p:nvPr/>
        </p:nvSpPr>
        <p:spPr>
          <a:xfrm>
            <a:off x="8628788" y="724173"/>
            <a:ext cx="1778732" cy="923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thống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quản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tài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khoản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57" name="TextBox 2056">
            <a:extLst>
              <a:ext uri="{FF2B5EF4-FFF2-40B4-BE49-F238E27FC236}">
                <a16:creationId xmlns:a16="http://schemas.microsoft.com/office/drawing/2014/main" id="{4ED74FA3-38FB-FE0A-63F8-5F99DA8BE30D}"/>
              </a:ext>
            </a:extLst>
          </p:cNvPr>
          <p:cNvSpPr txBox="1"/>
          <p:nvPr/>
        </p:nvSpPr>
        <p:spPr>
          <a:xfrm>
            <a:off x="487953" y="3817907"/>
            <a:ext cx="1564425"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Truyền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tải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mục</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0" name="TextBox 2059">
            <a:extLst>
              <a:ext uri="{FF2B5EF4-FFF2-40B4-BE49-F238E27FC236}">
                <a16:creationId xmlns:a16="http://schemas.microsoft.com/office/drawing/2014/main" id="{0FD39E93-5AA1-C7EA-5436-6BC3989E4C4E}"/>
              </a:ext>
            </a:extLst>
          </p:cNvPr>
          <p:cNvSpPr txBox="1"/>
          <p:nvPr/>
        </p:nvSpPr>
        <p:spPr>
          <a:xfrm>
            <a:off x="4363618" y="2896610"/>
            <a:ext cx="2071834" cy="641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tham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số</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biểu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mẫu</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2" name="TextBox 2061">
            <a:extLst>
              <a:ext uri="{FF2B5EF4-FFF2-40B4-BE49-F238E27FC236}">
                <a16:creationId xmlns:a16="http://schemas.microsoft.com/office/drawing/2014/main" id="{D1ADA143-E0E4-70C5-CB2D-6A93F67A97CF}"/>
              </a:ext>
            </a:extLst>
          </p:cNvPr>
          <p:cNvSpPr txBox="1"/>
          <p:nvPr/>
        </p:nvSpPr>
        <p:spPr>
          <a:xfrm>
            <a:off x="5696334" y="3789365"/>
            <a:ext cx="2146404"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Từ</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chối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p>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dịch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vụ</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(DoS)</a:t>
            </a:r>
          </a:p>
        </p:txBody>
      </p:sp>
      <p:sp>
        <p:nvSpPr>
          <p:cNvPr id="2064" name="TextBox 2063">
            <a:extLst>
              <a:ext uri="{FF2B5EF4-FFF2-40B4-BE49-F238E27FC236}">
                <a16:creationId xmlns:a16="http://schemas.microsoft.com/office/drawing/2014/main" id="{F97AA98C-FF1F-06EE-816C-C898B6FC11A3}"/>
              </a:ext>
            </a:extLst>
          </p:cNvPr>
          <p:cNvSpPr txBox="1"/>
          <p:nvPr/>
        </p:nvSpPr>
        <p:spPr>
          <a:xfrm>
            <a:off x="8779077" y="3962484"/>
            <a:ext cx="1741500" cy="369332"/>
          </a:xfrm>
          <a:prstGeom prst="rect">
            <a:avLst/>
          </a:prstGeom>
          <a:noFill/>
        </p:spPr>
        <p:txBody>
          <a:bodyPr wrap="square">
            <a:spAutoFit/>
          </a:bodyPr>
          <a:lstStyle/>
          <a:p>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Tràn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bộ</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nhớ</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6" name="TextBox 2065">
            <a:extLst>
              <a:ext uri="{FF2B5EF4-FFF2-40B4-BE49-F238E27FC236}">
                <a16:creationId xmlns:a16="http://schemas.microsoft.com/office/drawing/2014/main" id="{3E0455E0-2EC4-670C-A6F0-A51150CE1C10}"/>
              </a:ext>
            </a:extLst>
          </p:cNvPr>
          <p:cNvSpPr txBox="1"/>
          <p:nvPr/>
        </p:nvSpPr>
        <p:spPr>
          <a:xfrm>
            <a:off x="10178806" y="2895385"/>
            <a:ext cx="1368817"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nhật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ký</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8" name="TextBox 2067">
            <a:extLst>
              <a:ext uri="{FF2B5EF4-FFF2-40B4-BE49-F238E27FC236}">
                <a16:creationId xmlns:a16="http://schemas.microsoft.com/office/drawing/2014/main" id="{8D42A5BA-B014-852A-D959-7D8FA3AF4A12}"/>
              </a:ext>
            </a:extLst>
          </p:cNvPr>
          <p:cNvSpPr txBox="1"/>
          <p:nvPr/>
        </p:nvSpPr>
        <p:spPr>
          <a:xfrm>
            <a:off x="403896" y="4974756"/>
            <a:ext cx="1783036" cy="923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Đầu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vào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chưa</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được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kiểm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chứng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0" name="TextBox 2069">
            <a:extLst>
              <a:ext uri="{FF2B5EF4-FFF2-40B4-BE49-F238E27FC236}">
                <a16:creationId xmlns:a16="http://schemas.microsoft.com/office/drawing/2014/main" id="{A005C3A0-0D2A-C382-75B8-C974077B78E0}"/>
              </a:ext>
            </a:extLst>
          </p:cNvPr>
          <p:cNvSpPr txBox="1"/>
          <p:nvPr/>
        </p:nvSpPr>
        <p:spPr>
          <a:xfrm>
            <a:off x="5751377" y="4948580"/>
            <a:ext cx="1983171"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Kiểm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soát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truy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cập</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hỏng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2" name="TextBox 2071">
            <a:extLst>
              <a:ext uri="{FF2B5EF4-FFF2-40B4-BE49-F238E27FC236}">
                <a16:creationId xmlns:a16="http://schemas.microsoft.com/office/drawing/2014/main" id="{C8663BD7-5FB8-0993-6645-BD624FEC792D}"/>
              </a:ext>
            </a:extLst>
          </p:cNvPr>
          <p:cNvSpPr txBox="1"/>
          <p:nvPr/>
        </p:nvSpPr>
        <p:spPr>
          <a:xfrm>
            <a:off x="7276259" y="5879671"/>
            <a:ext cx="1653166"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Cấu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hình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sai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mật</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4" name="TextBox 2073">
            <a:extLst>
              <a:ext uri="{FF2B5EF4-FFF2-40B4-BE49-F238E27FC236}">
                <a16:creationId xmlns:a16="http://schemas.microsoft.com/office/drawing/2014/main" id="{5DF3BDDF-4A74-1C66-B747-A870267300B8}"/>
              </a:ext>
            </a:extLst>
          </p:cNvPr>
          <p:cNvSpPr txBox="1"/>
          <p:nvPr/>
        </p:nvSpPr>
        <p:spPr>
          <a:xfrm>
            <a:off x="8596712" y="5054313"/>
            <a:ext cx="1857361"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Quản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phiên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hỏng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3" name="Picture 2">
            <a:extLst>
              <a:ext uri="{FF2B5EF4-FFF2-40B4-BE49-F238E27FC236}">
                <a16:creationId xmlns:a16="http://schemas.microsoft.com/office/drawing/2014/main" id="{B7B56FF7-8736-7A26-995E-6664B445944E}"/>
              </a:ext>
            </a:extLst>
          </p:cNvPr>
          <p:cNvPicPr>
            <a:picLocks noChangeAspect="1"/>
          </p:cNvPicPr>
          <p:nvPr/>
        </p:nvPicPr>
        <p:blipFill>
          <a:blip r:embed="rId3"/>
          <a:stretch>
            <a:fillRect/>
          </a:stretch>
        </p:blipFill>
        <p:spPr>
          <a:xfrm>
            <a:off x="353686" y="735806"/>
            <a:ext cx="11325225" cy="5810250"/>
          </a:xfrm>
          <a:prstGeom prst="rect">
            <a:avLst/>
          </a:prstGeom>
        </p:spPr>
      </p:pic>
    </p:spTree>
    <p:extLst>
      <p:ext uri="{BB962C8B-B14F-4D97-AF65-F5344CB8AC3E}">
        <p14:creationId xmlns:p14="http://schemas.microsoft.com/office/powerpoint/2010/main" val="112106858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atin typeface="Calibri"/>
              </a:rPr>
              <a:t>37</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0999" y="-49616"/>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Các</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hiểm</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họa</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với</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ứng</a:t>
            </a:r>
            <a:r>
              <a:rPr lang="en-US" sz="3600" b="1" dirty="0">
                <a:solidFill>
                  <a:srgbClr val="FF0000"/>
                </a:solidFill>
                <a:latin typeface="Arial" panose="020B0604020202020204" pitchFamily="34" charset="0"/>
                <a:cs typeface="Arial" panose="020B0604020202020204" pitchFamily="34" charset="0"/>
              </a:rPr>
              <a:t> </a:t>
            </a:r>
            <a:r>
              <a:rPr lang="en-US" sz="3600" b="1" err="1">
                <a:solidFill>
                  <a:srgbClr val="FF0000"/>
                </a:solidFill>
                <a:latin typeface="Arial" panose="020B0604020202020204" pitchFamily="34" charset="0"/>
                <a:cs typeface="Arial" panose="020B0604020202020204" pitchFamily="34" charset="0"/>
              </a:rPr>
              <a:t>dụng</a:t>
            </a:r>
            <a:r>
              <a:rPr lang="en-US" sz="3600" b="1">
                <a:solidFill>
                  <a:srgbClr val="FF0000"/>
                </a:solidFill>
                <a:latin typeface="Arial" panose="020B0604020202020204" pitchFamily="34" charset="0"/>
                <a:cs typeface="Arial" panose="020B0604020202020204" pitchFamily="34" charset="0"/>
              </a:rPr>
              <a:t> web (2)</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60" name="TextBox 59">
            <a:extLst>
              <a:ext uri="{FF2B5EF4-FFF2-40B4-BE49-F238E27FC236}">
                <a16:creationId xmlns:a16="http://schemas.microsoft.com/office/drawing/2014/main" id="{12F5BFFB-2EA2-8305-5F5B-A5667BD6BBBB}"/>
              </a:ext>
            </a:extLst>
          </p:cNvPr>
          <p:cNvSpPr txBox="1"/>
          <p:nvPr/>
        </p:nvSpPr>
        <p:spPr>
          <a:xfrm>
            <a:off x="1913312" y="1696253"/>
            <a:ext cx="1371600" cy="646331"/>
          </a:xfrm>
          <a:prstGeom prst="rect">
            <a:avLst/>
          </a:prstGeom>
          <a:noFill/>
        </p:spPr>
        <p:txBody>
          <a:bodyPr wrap="square" rtlCol="0">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cookie</a:t>
            </a:r>
          </a:p>
        </p:txBody>
      </p:sp>
      <p:sp>
        <p:nvSpPr>
          <p:cNvPr id="2048" name="TextBox 2047">
            <a:extLst>
              <a:ext uri="{FF2B5EF4-FFF2-40B4-BE49-F238E27FC236}">
                <a16:creationId xmlns:a16="http://schemas.microsoft.com/office/drawing/2014/main" id="{1C704003-9F26-D373-56EF-078FC37507C1}"/>
              </a:ext>
            </a:extLst>
          </p:cNvPr>
          <p:cNvSpPr txBox="1"/>
          <p:nvPr/>
        </p:nvSpPr>
        <p:spPr>
          <a:xfrm>
            <a:off x="6016299" y="933885"/>
            <a:ext cx="1453329"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Rò</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rỉ</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thông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tin</a:t>
            </a:r>
          </a:p>
        </p:txBody>
      </p:sp>
      <p:sp>
        <p:nvSpPr>
          <p:cNvPr id="2051" name="TextBox 2050">
            <a:extLst>
              <a:ext uri="{FF2B5EF4-FFF2-40B4-BE49-F238E27FC236}">
                <a16:creationId xmlns:a16="http://schemas.microsoft.com/office/drawing/2014/main" id="{A5427ABF-3A02-0293-1DD9-A5D121D63190}"/>
              </a:ext>
            </a:extLst>
          </p:cNvPr>
          <p:cNvSpPr txBox="1"/>
          <p:nvPr/>
        </p:nvSpPr>
        <p:spPr>
          <a:xfrm>
            <a:off x="7469628" y="1792245"/>
            <a:ext cx="1347932"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hiện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nhầm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54" name="TextBox 2053">
            <a:extLst>
              <a:ext uri="{FF2B5EF4-FFF2-40B4-BE49-F238E27FC236}">
                <a16:creationId xmlns:a16="http://schemas.microsoft.com/office/drawing/2014/main" id="{CEA7AF5E-0473-0E5C-54FC-61E35B8694A9}"/>
              </a:ext>
            </a:extLst>
          </p:cNvPr>
          <p:cNvSpPr txBox="1"/>
          <p:nvPr/>
        </p:nvSpPr>
        <p:spPr>
          <a:xfrm>
            <a:off x="8628788" y="724173"/>
            <a:ext cx="1778732" cy="923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thống</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quản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tài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khoản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lỗi</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57" name="TextBox 2056">
            <a:extLst>
              <a:ext uri="{FF2B5EF4-FFF2-40B4-BE49-F238E27FC236}">
                <a16:creationId xmlns:a16="http://schemas.microsoft.com/office/drawing/2014/main" id="{4ED74FA3-38FB-FE0A-63F8-5F99DA8BE30D}"/>
              </a:ext>
            </a:extLst>
          </p:cNvPr>
          <p:cNvSpPr txBox="1"/>
          <p:nvPr/>
        </p:nvSpPr>
        <p:spPr>
          <a:xfrm>
            <a:off x="487953" y="3817907"/>
            <a:ext cx="1564425"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Truyền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tải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mục</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0" name="TextBox 2059">
            <a:extLst>
              <a:ext uri="{FF2B5EF4-FFF2-40B4-BE49-F238E27FC236}">
                <a16:creationId xmlns:a16="http://schemas.microsoft.com/office/drawing/2014/main" id="{0FD39E93-5AA1-C7EA-5436-6BC3989E4C4E}"/>
              </a:ext>
            </a:extLst>
          </p:cNvPr>
          <p:cNvSpPr txBox="1"/>
          <p:nvPr/>
        </p:nvSpPr>
        <p:spPr>
          <a:xfrm>
            <a:off x="4363618" y="2896610"/>
            <a:ext cx="2071834" cy="641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tham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số</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biểu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mẫu</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2" name="TextBox 2061">
            <a:extLst>
              <a:ext uri="{FF2B5EF4-FFF2-40B4-BE49-F238E27FC236}">
                <a16:creationId xmlns:a16="http://schemas.microsoft.com/office/drawing/2014/main" id="{D1ADA143-E0E4-70C5-CB2D-6A93F67A97CF}"/>
              </a:ext>
            </a:extLst>
          </p:cNvPr>
          <p:cNvSpPr txBox="1"/>
          <p:nvPr/>
        </p:nvSpPr>
        <p:spPr>
          <a:xfrm>
            <a:off x="5696334" y="3789365"/>
            <a:ext cx="2146404"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Từ</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chối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p>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dịch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vụ</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(DoS)</a:t>
            </a:r>
          </a:p>
        </p:txBody>
      </p:sp>
      <p:sp>
        <p:nvSpPr>
          <p:cNvPr id="2064" name="TextBox 2063">
            <a:extLst>
              <a:ext uri="{FF2B5EF4-FFF2-40B4-BE49-F238E27FC236}">
                <a16:creationId xmlns:a16="http://schemas.microsoft.com/office/drawing/2014/main" id="{F97AA98C-FF1F-06EE-816C-C898B6FC11A3}"/>
              </a:ext>
            </a:extLst>
          </p:cNvPr>
          <p:cNvSpPr txBox="1"/>
          <p:nvPr/>
        </p:nvSpPr>
        <p:spPr>
          <a:xfrm>
            <a:off x="8779077" y="3962484"/>
            <a:ext cx="1741500" cy="369332"/>
          </a:xfrm>
          <a:prstGeom prst="rect">
            <a:avLst/>
          </a:prstGeom>
          <a:noFill/>
        </p:spPr>
        <p:txBody>
          <a:bodyPr wrap="square">
            <a:spAutoFit/>
          </a:bodyPr>
          <a:lstStyle/>
          <a:p>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Tràn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bộ</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nhớ</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6" name="TextBox 2065">
            <a:extLst>
              <a:ext uri="{FF2B5EF4-FFF2-40B4-BE49-F238E27FC236}">
                <a16:creationId xmlns:a16="http://schemas.microsoft.com/office/drawing/2014/main" id="{3E0455E0-2EC4-670C-A6F0-A51150CE1C10}"/>
              </a:ext>
            </a:extLst>
          </p:cNvPr>
          <p:cNvSpPr txBox="1"/>
          <p:nvPr/>
        </p:nvSpPr>
        <p:spPr>
          <a:xfrm>
            <a:off x="10178806" y="2895385"/>
            <a:ext cx="1368817"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Giả</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mạo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nhật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ký</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68" name="TextBox 2067">
            <a:extLst>
              <a:ext uri="{FF2B5EF4-FFF2-40B4-BE49-F238E27FC236}">
                <a16:creationId xmlns:a16="http://schemas.microsoft.com/office/drawing/2014/main" id="{8D42A5BA-B014-852A-D959-7D8FA3AF4A12}"/>
              </a:ext>
            </a:extLst>
          </p:cNvPr>
          <p:cNvSpPr txBox="1"/>
          <p:nvPr/>
        </p:nvSpPr>
        <p:spPr>
          <a:xfrm>
            <a:off x="403896" y="4974756"/>
            <a:ext cx="1783036" cy="923330"/>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Đầu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vào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chưa</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được</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kiểm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chứng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0" name="TextBox 2069">
            <a:extLst>
              <a:ext uri="{FF2B5EF4-FFF2-40B4-BE49-F238E27FC236}">
                <a16:creationId xmlns:a16="http://schemas.microsoft.com/office/drawing/2014/main" id="{A005C3A0-0D2A-C382-75B8-C974077B78E0}"/>
              </a:ext>
            </a:extLst>
          </p:cNvPr>
          <p:cNvSpPr txBox="1"/>
          <p:nvPr/>
        </p:nvSpPr>
        <p:spPr>
          <a:xfrm>
            <a:off x="5751377" y="4948580"/>
            <a:ext cx="1983171"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Kiểm</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soát</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truy</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cập</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hỏng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2" name="TextBox 2071">
            <a:extLst>
              <a:ext uri="{FF2B5EF4-FFF2-40B4-BE49-F238E27FC236}">
                <a16:creationId xmlns:a16="http://schemas.microsoft.com/office/drawing/2014/main" id="{C8663BD7-5FB8-0993-6645-BD624FEC792D}"/>
              </a:ext>
            </a:extLst>
          </p:cNvPr>
          <p:cNvSpPr txBox="1"/>
          <p:nvPr/>
        </p:nvSpPr>
        <p:spPr>
          <a:xfrm>
            <a:off x="7276259" y="5879671"/>
            <a:ext cx="1653166"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Cấu</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hình</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sai</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mật</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074" name="TextBox 2073">
            <a:extLst>
              <a:ext uri="{FF2B5EF4-FFF2-40B4-BE49-F238E27FC236}">
                <a16:creationId xmlns:a16="http://schemas.microsoft.com/office/drawing/2014/main" id="{5DF3BDDF-4A74-1C66-B747-A870267300B8}"/>
              </a:ext>
            </a:extLst>
          </p:cNvPr>
          <p:cNvSpPr txBox="1"/>
          <p:nvPr/>
        </p:nvSpPr>
        <p:spPr>
          <a:xfrm>
            <a:off x="8596712" y="5054313"/>
            <a:ext cx="1857361" cy="646331"/>
          </a:xfrm>
          <a:prstGeom prst="rect">
            <a:avLst/>
          </a:prstGeom>
          <a:noFill/>
        </p:spPr>
        <p:txBody>
          <a:bodyPr wrap="square">
            <a:spAutoFit/>
          </a:bodyPr>
          <a:lstStyle/>
          <a:p>
            <a:pPr algn="ct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Quản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phiên</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chemeClr val="bg1"/>
                </a:solidFill>
                <a:latin typeface="Tahoma" panose="020B0604030504040204" pitchFamily="34" charset="0"/>
                <a:ea typeface="Tahoma" panose="020B0604030504040204" pitchFamily="34" charset="0"/>
                <a:cs typeface="Tahoma" panose="020B0604030504040204" pitchFamily="34" charset="0"/>
              </a:rPr>
              <a:t>hỏng</a:t>
            </a:r>
            <a:endParaRPr lang="en-US"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32C4A704-3A6B-8DF3-2CED-F6A633FCFFDE}"/>
              </a:ext>
            </a:extLst>
          </p:cNvPr>
          <p:cNvPicPr>
            <a:picLocks noChangeAspect="1"/>
          </p:cNvPicPr>
          <p:nvPr/>
        </p:nvPicPr>
        <p:blipFill>
          <a:blip r:embed="rId3"/>
          <a:stretch>
            <a:fillRect/>
          </a:stretch>
        </p:blipFill>
        <p:spPr>
          <a:xfrm>
            <a:off x="353686" y="881475"/>
            <a:ext cx="11325225" cy="5553075"/>
          </a:xfrm>
          <a:prstGeom prst="rect">
            <a:avLst/>
          </a:prstGeom>
        </p:spPr>
      </p:pic>
    </p:spTree>
    <p:extLst>
      <p:ext uri="{BB962C8B-B14F-4D97-AF65-F5344CB8AC3E}">
        <p14:creationId xmlns:p14="http://schemas.microsoft.com/office/powerpoint/2010/main" val="4150389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38</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0" y="2382123"/>
            <a:ext cx="1219200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 trên máy </a:t>
            </a:r>
            <a:r>
              <a:rPr kumimoji="0" lang="en-US" sz="3200" b="1" i="0" u="none" strike="noStrike" kern="1200" cap="none" spc="0" normalizeH="0" baseline="0" noProof="0" err="1">
                <a:ln>
                  <a:noFill/>
                </a:ln>
                <a:solidFill>
                  <a:srgbClr val="FF0000"/>
                </a:solidFill>
                <a:effectLst/>
                <a:uLnTx/>
                <a:uFillTx/>
                <a:latin typeface="Arial" panose="020B0604020202020204" pitchFamily="34" charset="0"/>
                <a:ea typeface="+mn-ea"/>
                <a:cs typeface="Arial" panose="020B0604020202020204" pitchFamily="34" charset="0"/>
              </a:rPr>
              <a:t>chủ</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 </a:t>
            </a:r>
            <a:r>
              <a:rPr lang="en-US" sz="3200" b="1">
                <a:solidFill>
                  <a:srgbClr val="FF0000"/>
                </a:solidFill>
                <a:latin typeface="Arial" panose="020B0604020202020204" pitchFamily="34" charset="0"/>
                <a:cs typeface="Arial" panose="020B0604020202020204" pitchFamily="34" charset="0"/>
              </a:rPr>
              <a:t>web </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Windows </a:t>
            </a:r>
            <a:endPar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13456474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39</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0" y="66305"/>
            <a:ext cx="1219200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các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cuộc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tấn</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công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web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trong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máy</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chủ</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Windows </a:t>
            </a:r>
          </a:p>
        </p:txBody>
      </p:sp>
      <p:grpSp>
        <p:nvGrpSpPr>
          <p:cNvPr id="19" name="Group 18">
            <a:extLst>
              <a:ext uri="{FF2B5EF4-FFF2-40B4-BE49-F238E27FC236}">
                <a16:creationId xmlns:a16="http://schemas.microsoft.com/office/drawing/2014/main" id="{D90E9E2E-8F6C-72CC-0994-8FDEABB2BC19}"/>
              </a:ext>
            </a:extLst>
          </p:cNvPr>
          <p:cNvGrpSpPr/>
          <p:nvPr/>
        </p:nvGrpSpPr>
        <p:grpSpPr>
          <a:xfrm>
            <a:off x="1758182" y="1036302"/>
            <a:ext cx="8675635" cy="863600"/>
            <a:chOff x="1758182" y="1158222"/>
            <a:chExt cx="8675635" cy="863600"/>
          </a:xfrm>
        </p:grpSpPr>
        <p:grpSp>
          <p:nvGrpSpPr>
            <p:cNvPr id="16" name="Group 15">
              <a:extLst>
                <a:ext uri="{FF2B5EF4-FFF2-40B4-BE49-F238E27FC236}">
                  <a16:creationId xmlns:a16="http://schemas.microsoft.com/office/drawing/2014/main" id="{2CC10B8A-E758-BA0D-9B9E-BB55319F58DB}"/>
                </a:ext>
              </a:extLst>
            </p:cNvPr>
            <p:cNvGrpSpPr/>
            <p:nvPr/>
          </p:nvGrpSpPr>
          <p:grpSpPr>
            <a:xfrm>
              <a:off x="1758182" y="1158222"/>
              <a:ext cx="8675635" cy="863600"/>
              <a:chOff x="1077965" y="1087102"/>
              <a:chExt cx="8675635" cy="863600"/>
            </a:xfrm>
          </p:grpSpPr>
          <p:sp>
            <p:nvSpPr>
              <p:cNvPr id="14" name="Rectangle: Rounded Corners 13">
                <a:extLst>
                  <a:ext uri="{FF2B5EF4-FFF2-40B4-BE49-F238E27FC236}">
                    <a16:creationId xmlns:a16="http://schemas.microsoft.com/office/drawing/2014/main" id="{31C2E45C-A100-4D3A-AB10-E7884FB28AE7}"/>
                  </a:ext>
                </a:extLst>
              </p:cNvPr>
              <p:cNvSpPr/>
              <p:nvPr/>
            </p:nvSpPr>
            <p:spPr>
              <a:xfrm>
                <a:off x="1219200" y="1239520"/>
                <a:ext cx="8534400" cy="711182"/>
              </a:xfrm>
              <a:prstGeom prst="roundRect">
                <a:avLst>
                  <a:gd name="adj" fmla="val 13810"/>
                </a:avLst>
              </a:prstGeom>
              <a:solidFill>
                <a:schemeClr val="bg1"/>
              </a:solidFill>
              <a:ln>
                <a:solidFill>
                  <a:schemeClr val="tx1"/>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p>
            </p:txBody>
          </p:sp>
          <p:pic>
            <p:nvPicPr>
              <p:cNvPr id="15" name="Hình ảnh 11" descr="Icon&#10;&#10;Description automatically generated">
                <a:extLst>
                  <a:ext uri="{FF2B5EF4-FFF2-40B4-BE49-F238E27FC236}">
                    <a16:creationId xmlns:a16="http://schemas.microsoft.com/office/drawing/2014/main" id="{021DDA80-5A6E-B479-E08B-BA60257AD239}"/>
                  </a:ext>
                </a:extLst>
              </p:cNvPr>
              <p:cNvPicPr>
                <a:picLocks noChangeAspect="1"/>
              </p:cNvPicPr>
              <p:nvPr/>
            </p:nvPicPr>
            <p:blipFill>
              <a:blip r:embed="rId3"/>
              <a:stretch>
                <a:fillRect/>
              </a:stretch>
            </p:blipFill>
            <p:spPr>
              <a:xfrm>
                <a:off x="1077965" y="1087102"/>
                <a:ext cx="838200" cy="863600"/>
              </a:xfrm>
              <a:prstGeom prst="rect">
                <a:avLst/>
              </a:prstGeom>
            </p:spPr>
          </p:pic>
        </p:grpSp>
        <p:sp>
          <p:nvSpPr>
            <p:cNvPr id="18" name="TextBox 17">
              <a:extLst>
                <a:ext uri="{FF2B5EF4-FFF2-40B4-BE49-F238E27FC236}">
                  <a16:creationId xmlns:a16="http://schemas.microsoft.com/office/drawing/2014/main" id="{707066CB-6F03-9D3A-CA05-2E8A7A114F38}"/>
                </a:ext>
              </a:extLst>
            </p:cNvPr>
            <p:cNvSpPr txBox="1"/>
            <p:nvPr/>
          </p:nvSpPr>
          <p:spPr>
            <a:xfrm>
              <a:off x="3035300" y="1481565"/>
              <a:ext cx="6121400" cy="369332"/>
            </a:xfrm>
            <a:prstGeom prst="rect">
              <a:avLst/>
            </a:prstGeom>
            <a:noFill/>
          </p:spPr>
          <p:txBody>
            <a:bodyPr wrap="square">
              <a:spAutoFit/>
            </a:bodyPr>
            <a:lstStyle/>
            <a:p>
              <a:r>
                <a:rPr lang="en-US" dirty="0" err="1">
                  <a:latin typeface="Tahoma" panose="020B0604030504040204" pitchFamily="34" charset="0"/>
                  <a:ea typeface="Tahoma" panose="020B0604030504040204" pitchFamily="34" charset="0"/>
                  <a:cs typeface="Tahoma" panose="020B0604030504040204" pitchFamily="34" charset="0"/>
                </a:rPr>
                <a:t>Chạy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Event Viewer </a:t>
              </a:r>
              <a:r>
                <a:rPr lang="en-US" dirty="0" err="1">
                  <a:latin typeface="Tahoma" panose="020B0604030504040204" pitchFamily="34" charset="0"/>
                  <a:ea typeface="Tahoma" panose="020B0604030504040204" pitchFamily="34" charset="0"/>
                  <a:cs typeface="Tahoma" panose="020B0604030504040204" pitchFamily="34" charset="0"/>
                </a:rPr>
                <a:t>để</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xem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nhật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ký</a:t>
              </a:r>
              <a:r>
                <a:rPr lang="en-US" dirty="0">
                  <a:latin typeface="Tahoma" panose="020B0604030504040204" pitchFamily="34" charset="0"/>
                  <a:ea typeface="Tahoma" panose="020B0604030504040204" pitchFamily="34" charset="0"/>
                  <a:cs typeface="Tahoma" panose="020B0604030504040204" pitchFamily="34" charset="0"/>
                </a:rPr>
                <a:t>:</a:t>
              </a:r>
            </a:p>
          </p:txBody>
        </p:sp>
      </p:grpSp>
      <p:sp>
        <p:nvSpPr>
          <p:cNvPr id="21" name="TextBox 20">
            <a:extLst>
              <a:ext uri="{FF2B5EF4-FFF2-40B4-BE49-F238E27FC236}">
                <a16:creationId xmlns:a16="http://schemas.microsoft.com/office/drawing/2014/main" id="{3C409CFB-4FD6-2323-CFA2-EBD17C753934}"/>
              </a:ext>
            </a:extLst>
          </p:cNvPr>
          <p:cNvSpPr txBox="1"/>
          <p:nvPr/>
        </p:nvSpPr>
        <p:spPr>
          <a:xfrm>
            <a:off x="3035300" y="2141955"/>
            <a:ext cx="6121400" cy="369332"/>
          </a:xfrm>
          <a:prstGeom prst="rect">
            <a:avLst/>
          </a:prstGeom>
          <a:noFill/>
        </p:spPr>
        <p:txBody>
          <a:bodyPr wrap="square">
            <a:spAutoFit/>
          </a:bodyPr>
          <a:lstStyle/>
          <a:p>
            <a:r>
              <a:rPr lang="en-US" b="1" dirty="0">
                <a:latin typeface="Tahoma" panose="020B0604030504040204" pitchFamily="34" charset="0"/>
                <a:ea typeface="Tahoma" panose="020B0604030504040204" pitchFamily="34" charset="0"/>
                <a:cs typeface="Tahoma" panose="020B0604030504040204" pitchFamily="34" charset="0"/>
              </a:rPr>
              <a:t>C: \&gt;  </a:t>
            </a:r>
            <a:r>
              <a:rPr lang="en-US" b="1" dirty="0" err="1">
                <a:latin typeface="Tahoma" panose="020B0604030504040204" pitchFamily="34" charset="0"/>
                <a:ea typeface="Tahoma" panose="020B0604030504040204" pitchFamily="34" charset="0"/>
                <a:cs typeface="Tahoma" panose="020B0604030504040204" pitchFamily="34" charset="0"/>
              </a:rPr>
              <a:t>eventvwr.msc</a:t>
            </a:r>
            <a:endParaRPr lang="en-US" b="1" dirty="0">
              <a:latin typeface="Tahoma" panose="020B0604030504040204" pitchFamily="34" charset="0"/>
              <a:ea typeface="Tahoma" panose="020B0604030504040204" pitchFamily="34" charset="0"/>
              <a:cs typeface="Tahoma" panose="020B0604030504040204" pitchFamily="34" charset="0"/>
            </a:endParaRPr>
          </a:p>
        </p:txBody>
      </p:sp>
      <p:grpSp>
        <p:nvGrpSpPr>
          <p:cNvPr id="23" name="Group 22">
            <a:extLst>
              <a:ext uri="{FF2B5EF4-FFF2-40B4-BE49-F238E27FC236}">
                <a16:creationId xmlns:a16="http://schemas.microsoft.com/office/drawing/2014/main" id="{850C55CB-F2B1-FF73-AA9A-2E617332AA4C}"/>
              </a:ext>
            </a:extLst>
          </p:cNvPr>
          <p:cNvGrpSpPr/>
          <p:nvPr/>
        </p:nvGrpSpPr>
        <p:grpSpPr>
          <a:xfrm>
            <a:off x="1899417" y="2788474"/>
            <a:ext cx="8534400" cy="711182"/>
            <a:chOff x="1899417" y="1310640"/>
            <a:chExt cx="8534400" cy="711182"/>
          </a:xfrm>
        </p:grpSpPr>
        <p:sp>
          <p:nvSpPr>
            <p:cNvPr id="26" name="Rectangle: Rounded Corners 25">
              <a:extLst>
                <a:ext uri="{FF2B5EF4-FFF2-40B4-BE49-F238E27FC236}">
                  <a16:creationId xmlns:a16="http://schemas.microsoft.com/office/drawing/2014/main" id="{0C861F36-F3E0-FEC9-904B-18EC6934C206}"/>
                </a:ext>
              </a:extLst>
            </p:cNvPr>
            <p:cNvSpPr/>
            <p:nvPr/>
          </p:nvSpPr>
          <p:spPr>
            <a:xfrm>
              <a:off x="1899417" y="1310640"/>
              <a:ext cx="8534400" cy="711182"/>
            </a:xfrm>
            <a:prstGeom prst="roundRect">
              <a:avLst>
                <a:gd name="adj" fmla="val 13810"/>
              </a:avLst>
            </a:prstGeom>
            <a:solidFill>
              <a:schemeClr val="bg1"/>
            </a:solidFill>
            <a:ln>
              <a:solidFill>
                <a:schemeClr val="tx1"/>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86A0E193-06F5-1960-CEA4-7E582CAF0D74}"/>
                </a:ext>
              </a:extLst>
            </p:cNvPr>
            <p:cNvSpPr txBox="1"/>
            <p:nvPr/>
          </p:nvSpPr>
          <p:spPr>
            <a:xfrm>
              <a:off x="3035300" y="1481565"/>
              <a:ext cx="6121400" cy="369332"/>
            </a:xfrm>
            <a:prstGeom prst="rect">
              <a:avLst/>
            </a:prstGeom>
            <a:noFill/>
          </p:spPr>
          <p:txBody>
            <a:bodyPr wrap="square">
              <a:spAutoFit/>
            </a:bodyPr>
            <a:lstStyle/>
            <a:p>
              <a:r>
                <a:rPr lang="vi-VN" dirty="0" err="1">
                  <a:latin typeface="Tahoma" panose="020B0604030504040204" pitchFamily="34" charset="0"/>
                  <a:ea typeface="Tahoma" panose="020B0604030504040204" pitchFamily="34" charset="0"/>
                  <a:cs typeface="Tahoma" panose="020B0604030504040204" pitchFamily="34" charset="0"/>
                </a:rPr>
                <a:t>Kiểm</a:t>
              </a:r>
              <a:r>
                <a:rPr lang="vi-VN" dirty="0">
                  <a:latin typeface="Tahoma" panose="020B0604030504040204" pitchFamily="34" charset="0"/>
                  <a:ea typeface="Tahoma" panose="020B0604030504040204" pitchFamily="34" charset="0"/>
                  <a:cs typeface="Tahoma" panose="020B0604030504040204" pitchFamily="34" charset="0"/>
                </a:rPr>
                <a:t> tra xem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sự</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kiện</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đáng</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err="1">
                  <a:solidFill>
                    <a:srgbClr val="FF0000"/>
                  </a:solidFill>
                  <a:latin typeface="Tahoma" panose="020B0604030504040204" pitchFamily="34" charset="0"/>
                  <a:ea typeface="Tahoma" panose="020B0604030504040204" pitchFamily="34" charset="0"/>
                  <a:cs typeface="Tahoma" panose="020B0604030504040204" pitchFamily="34" charset="0"/>
                </a:rPr>
                <a:t>ngờ</a:t>
              </a:r>
              <a:r>
                <a:rPr lang="vi-VN"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vi-VN" dirty="0">
                  <a:latin typeface="Tahoma" panose="020B0604030504040204" pitchFamily="34" charset="0"/>
                  <a:ea typeface="Tahoma" panose="020B0604030504040204" pitchFamily="34" charset="0"/>
                  <a:cs typeface="Tahoma" panose="020B0604030504040204" pitchFamily="34" charset="0"/>
                </a:rPr>
                <a:t>sau </a:t>
              </a:r>
              <a:r>
                <a:rPr lang="vi-VN" dirty="0" err="1">
                  <a:latin typeface="Tahoma" panose="020B0604030504040204" pitchFamily="34" charset="0"/>
                  <a:ea typeface="Tahoma" panose="020B0604030504040204" pitchFamily="34" charset="0"/>
                  <a:cs typeface="Tahoma" panose="020B0604030504040204" pitchFamily="34" charset="0"/>
                </a:rPr>
                <a:t>đã</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xảy</a:t>
              </a:r>
              <a:r>
                <a:rPr lang="vi-VN" dirty="0">
                  <a:latin typeface="Tahoma" panose="020B0604030504040204" pitchFamily="34" charset="0"/>
                  <a:ea typeface="Tahoma" panose="020B0604030504040204" pitchFamily="34" charset="0"/>
                  <a:cs typeface="Tahoma" panose="020B0604030504040204" pitchFamily="34" charset="0"/>
                </a:rPr>
                <a:t> ra chưa:</a:t>
              </a:r>
              <a:endParaRPr lang="en-US" dirty="0">
                <a:latin typeface="Tahoma" panose="020B0604030504040204" pitchFamily="34" charset="0"/>
                <a:ea typeface="Tahoma" panose="020B0604030504040204" pitchFamily="34" charset="0"/>
                <a:cs typeface="Tahoma" panose="020B0604030504040204" pitchFamily="34" charset="0"/>
              </a:endParaRPr>
            </a:p>
          </p:txBody>
        </p:sp>
      </p:grpSp>
      <p:grpSp>
        <p:nvGrpSpPr>
          <p:cNvPr id="31" name="Group 30">
            <a:extLst>
              <a:ext uri="{FF2B5EF4-FFF2-40B4-BE49-F238E27FC236}">
                <a16:creationId xmlns:a16="http://schemas.microsoft.com/office/drawing/2014/main" id="{54E54C33-330D-D65A-F704-804658608732}"/>
              </a:ext>
            </a:extLst>
          </p:cNvPr>
          <p:cNvGrpSpPr/>
          <p:nvPr/>
        </p:nvGrpSpPr>
        <p:grpSpPr>
          <a:xfrm>
            <a:off x="1757679" y="2724956"/>
            <a:ext cx="838200" cy="838200"/>
            <a:chOff x="1757679" y="2724956"/>
            <a:chExt cx="838200" cy="838200"/>
          </a:xfrm>
        </p:grpSpPr>
        <p:pic>
          <p:nvPicPr>
            <p:cNvPr id="30" name="Picture 29" descr="A picture containing text, golf, athletic game, sport&#10;&#10;Description automatically generated">
              <a:extLst>
                <a:ext uri="{FF2B5EF4-FFF2-40B4-BE49-F238E27FC236}">
                  <a16:creationId xmlns:a16="http://schemas.microsoft.com/office/drawing/2014/main" id="{CA929876-DF3D-1018-7763-D36C211079E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57679" y="2724956"/>
              <a:ext cx="838200" cy="838200"/>
            </a:xfrm>
            <a:prstGeom prst="rect">
              <a:avLst/>
            </a:prstGeom>
            <a:noFill/>
            <a:ln>
              <a:noFill/>
            </a:ln>
          </p:spPr>
        </p:pic>
        <p:pic>
          <p:nvPicPr>
            <p:cNvPr id="29" name="Picture 28">
              <a:extLst>
                <a:ext uri="{FF2B5EF4-FFF2-40B4-BE49-F238E27FC236}">
                  <a16:creationId xmlns:a16="http://schemas.microsoft.com/office/drawing/2014/main" id="{0ACC6F53-1056-8940-0528-772A2BC9E09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99417" y="2887735"/>
              <a:ext cx="512641" cy="512641"/>
            </a:xfrm>
            <a:prstGeom prst="rect">
              <a:avLst/>
            </a:prstGeom>
          </p:spPr>
        </p:pic>
      </p:grpSp>
      <p:sp>
        <p:nvSpPr>
          <p:cNvPr id="33" name="TextBox 32">
            <a:extLst>
              <a:ext uri="{FF2B5EF4-FFF2-40B4-BE49-F238E27FC236}">
                <a16:creationId xmlns:a16="http://schemas.microsoft.com/office/drawing/2014/main" id="{1C327554-6A9F-F0A0-9143-FC26D81C1C34}"/>
              </a:ext>
            </a:extLst>
          </p:cNvPr>
          <p:cNvSpPr txBox="1"/>
          <p:nvPr/>
        </p:nvSpPr>
        <p:spPr>
          <a:xfrm>
            <a:off x="3035300" y="3670581"/>
            <a:ext cx="6121400" cy="1282402"/>
          </a:xfrm>
          <a:prstGeom prst="rect">
            <a:avLst/>
          </a:prstGeom>
          <a:noFill/>
        </p:spPr>
        <p:txBody>
          <a:bodyPr wrap="square">
            <a:spAutoFit/>
          </a:bodyPr>
          <a:lstStyle/>
          <a:p>
            <a:pPr marL="285750" indent="-285750">
              <a:lnSpc>
                <a:spcPct val="150000"/>
              </a:lnSpc>
              <a:buClr>
                <a:srgbClr val="0070C0"/>
              </a:buClr>
              <a:buSzPct val="150000"/>
              <a:buFont typeface="Arial" panose="020B0604020202020204" pitchFamily="34" charset="0"/>
              <a:buChar char="•"/>
            </a:pPr>
            <a:r>
              <a:rPr lang="en-US" dirty="0" err="1">
                <a:latin typeface="Tahoma" panose="020B0604030504040204" pitchFamily="34" charset="0"/>
                <a:ea typeface="Tahoma" panose="020B0604030504040204" pitchFamily="34" charset="0"/>
                <a:cs typeface="Tahoma" panose="020B0604030504040204" pitchFamily="34" charset="0"/>
              </a:rPr>
              <a:t>Dịch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vụ</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nhật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ký</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sự</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kiện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đã</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kết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thúc</a:t>
            </a:r>
            <a:endParaRPr lang="en-US"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Clr>
                <a:srgbClr val="0070C0"/>
              </a:buClr>
              <a:buSzPct val="150000"/>
              <a:buFont typeface="Arial" panose="020B0604020202020204" pitchFamily="34" charset="0"/>
              <a:buChar char="•"/>
            </a:pPr>
            <a:r>
              <a:rPr lang="en-US" dirty="0">
                <a:latin typeface="Tahoma" panose="020B0604030504040204" pitchFamily="34" charset="0"/>
                <a:ea typeface="Tahoma" panose="020B0604030504040204" pitchFamily="34" charset="0"/>
                <a:cs typeface="Tahoma" panose="020B0604030504040204" pitchFamily="34" charset="0"/>
              </a:rPr>
              <a:t>Windows File Protection </a:t>
            </a:r>
            <a:r>
              <a:rPr lang="en-US" dirty="0" err="1">
                <a:latin typeface="Tahoma" panose="020B0604030504040204" pitchFamily="34" charset="0"/>
                <a:ea typeface="Tahoma" panose="020B0604030504040204" pitchFamily="34" charset="0"/>
                <a:cs typeface="Tahoma" panose="020B0604030504040204" pitchFamily="34" charset="0"/>
              </a:rPr>
              <a:t>không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hoạt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động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en-US"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Clr>
                <a:srgbClr val="0070C0"/>
              </a:buClr>
              <a:buSzPct val="150000"/>
              <a:buFont typeface="Arial" panose="020B0604020202020204" pitchFamily="34" charset="0"/>
              <a:buChar char="•"/>
            </a:pPr>
            <a:r>
              <a:rPr lang="en-US" dirty="0" err="1">
                <a:latin typeface="Tahoma" panose="020B0604030504040204" pitchFamily="34" charset="0"/>
                <a:ea typeface="Tahoma" panose="020B0604030504040204" pitchFamily="34" charset="0"/>
                <a:cs typeface="Tahoma" panose="020B0604030504040204" pitchFamily="34" charset="0"/>
              </a:rPr>
              <a:t>Dịch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vụ</a:t>
            </a:r>
            <a:r>
              <a:rPr lang="en-US" dirty="0">
                <a:latin typeface="Tahoma" panose="020B0604030504040204" pitchFamily="34" charset="0"/>
                <a:ea typeface="Tahoma" panose="020B0604030504040204" pitchFamily="34" charset="0"/>
                <a:cs typeface="Tahoma" panose="020B0604030504040204" pitchFamily="34" charset="0"/>
              </a:rPr>
              <a:t> MS Telnet </a:t>
            </a:r>
            <a:r>
              <a:rPr lang="en-US" dirty="0" err="1">
                <a:latin typeface="Tahoma" panose="020B0604030504040204" pitchFamily="34" charset="0"/>
                <a:ea typeface="Tahoma" panose="020B0604030504040204" pitchFamily="34" charset="0"/>
                <a:cs typeface="Tahoma" panose="020B0604030504040204" pitchFamily="34" charset="0"/>
              </a:rPr>
              <a:t>đang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chạy</a:t>
            </a:r>
            <a:endParaRPr lang="en-US" dirty="0">
              <a:latin typeface="Tahoma" panose="020B0604030504040204" pitchFamily="34" charset="0"/>
              <a:ea typeface="Tahoma" panose="020B0604030504040204" pitchFamily="34" charset="0"/>
              <a:cs typeface="Tahoma" panose="020B0604030504040204" pitchFamily="34" charset="0"/>
            </a:endParaRPr>
          </a:p>
        </p:txBody>
      </p:sp>
      <p:grpSp>
        <p:nvGrpSpPr>
          <p:cNvPr id="50" name="Group 49">
            <a:extLst>
              <a:ext uri="{FF2B5EF4-FFF2-40B4-BE49-F238E27FC236}">
                <a16:creationId xmlns:a16="http://schemas.microsoft.com/office/drawing/2014/main" id="{B97CDD25-B4E1-B2C8-E9AD-39E62B5B7EEB}"/>
              </a:ext>
            </a:extLst>
          </p:cNvPr>
          <p:cNvGrpSpPr/>
          <p:nvPr/>
        </p:nvGrpSpPr>
        <p:grpSpPr>
          <a:xfrm>
            <a:off x="1899417" y="5110516"/>
            <a:ext cx="8534400" cy="711182"/>
            <a:chOff x="1899417" y="1310640"/>
            <a:chExt cx="8534400" cy="711182"/>
          </a:xfrm>
        </p:grpSpPr>
        <p:sp>
          <p:nvSpPr>
            <p:cNvPr id="53" name="Rectangle: Rounded Corners 52">
              <a:extLst>
                <a:ext uri="{FF2B5EF4-FFF2-40B4-BE49-F238E27FC236}">
                  <a16:creationId xmlns:a16="http://schemas.microsoft.com/office/drawing/2014/main" id="{AAE001AC-0832-5ABD-B4A9-CB55571CC674}"/>
                </a:ext>
              </a:extLst>
            </p:cNvPr>
            <p:cNvSpPr/>
            <p:nvPr/>
          </p:nvSpPr>
          <p:spPr>
            <a:xfrm>
              <a:off x="1899417" y="1310640"/>
              <a:ext cx="8534400" cy="711182"/>
            </a:xfrm>
            <a:prstGeom prst="roundRect">
              <a:avLst>
                <a:gd name="adj" fmla="val 13810"/>
              </a:avLst>
            </a:prstGeom>
            <a:solidFill>
              <a:schemeClr val="bg1"/>
            </a:solidFill>
            <a:ln>
              <a:solidFill>
                <a:schemeClr val="tx1"/>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06D63E9C-290C-DE07-71E8-657A82CA0675}"/>
                </a:ext>
              </a:extLst>
            </p:cNvPr>
            <p:cNvSpPr txBox="1"/>
            <p:nvPr/>
          </p:nvSpPr>
          <p:spPr>
            <a:xfrm>
              <a:off x="3035300" y="1343065"/>
              <a:ext cx="7124700" cy="646331"/>
            </a:xfrm>
            <a:prstGeom prst="rect">
              <a:avLst/>
            </a:prstGeom>
            <a:noFill/>
          </p:spPr>
          <p:txBody>
            <a:bodyPr wrap="square">
              <a:spAutoFit/>
            </a:bodyPr>
            <a:lstStyle/>
            <a:p>
              <a:r>
                <a:rPr lang="en-US" dirty="0" err="1">
                  <a:latin typeface="Tahoma" panose="020B0604030504040204" pitchFamily="34" charset="0"/>
                  <a:ea typeface="Tahoma" panose="020B0604030504040204" pitchFamily="34" charset="0"/>
                  <a:cs typeface="Tahoma" panose="020B0604030504040204" pitchFamily="34" charset="0"/>
                </a:rPr>
                <a:t>Tìm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xem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có</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đăng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nhập</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không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thành</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công</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hoặc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tài</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khoản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bị</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khóa</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p>
          </p:txBody>
        </p:sp>
      </p:grpSp>
      <p:grpSp>
        <p:nvGrpSpPr>
          <p:cNvPr id="56" name="Group 55">
            <a:extLst>
              <a:ext uri="{FF2B5EF4-FFF2-40B4-BE49-F238E27FC236}">
                <a16:creationId xmlns:a16="http://schemas.microsoft.com/office/drawing/2014/main" id="{8B43E1E8-748C-24E8-E019-4578824BDF99}"/>
              </a:ext>
            </a:extLst>
          </p:cNvPr>
          <p:cNvGrpSpPr/>
          <p:nvPr/>
        </p:nvGrpSpPr>
        <p:grpSpPr>
          <a:xfrm>
            <a:off x="1609877" y="4973106"/>
            <a:ext cx="986002" cy="986002"/>
            <a:chOff x="1609877" y="4973106"/>
            <a:chExt cx="986002" cy="986002"/>
          </a:xfrm>
        </p:grpSpPr>
        <p:grpSp>
          <p:nvGrpSpPr>
            <p:cNvPr id="36" name="Group 35">
              <a:extLst>
                <a:ext uri="{FF2B5EF4-FFF2-40B4-BE49-F238E27FC236}">
                  <a16:creationId xmlns:a16="http://schemas.microsoft.com/office/drawing/2014/main" id="{15CF16C6-9905-F36C-4ABA-EE1C58085E27}"/>
                </a:ext>
              </a:extLst>
            </p:cNvPr>
            <p:cNvGrpSpPr/>
            <p:nvPr/>
          </p:nvGrpSpPr>
          <p:grpSpPr>
            <a:xfrm>
              <a:off x="1609877" y="4973106"/>
              <a:ext cx="986002" cy="986002"/>
              <a:chOff x="913415" y="4354199"/>
              <a:chExt cx="986002" cy="986002"/>
            </a:xfrm>
          </p:grpSpPr>
          <p:pic>
            <p:nvPicPr>
              <p:cNvPr id="35" name="Picture 34" descr="Graphical user interface, application&#10;&#10;Description automatically generated">
                <a:extLst>
                  <a:ext uri="{FF2B5EF4-FFF2-40B4-BE49-F238E27FC236}">
                    <a16:creationId xmlns:a16="http://schemas.microsoft.com/office/drawing/2014/main" id="{20C3426F-993B-A854-89F5-43E1DCD076A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1404" t="21994" r="29887" b="34691"/>
              <a:stretch/>
            </p:blipFill>
            <p:spPr bwMode="auto">
              <a:xfrm>
                <a:off x="1096376" y="4551680"/>
                <a:ext cx="620079" cy="401303"/>
              </a:xfrm>
              <a:prstGeom prst="rect">
                <a:avLst/>
              </a:prstGeom>
              <a:noFill/>
              <a:ln>
                <a:noFill/>
              </a:ln>
              <a:extLst>
                <a:ext uri="{53640926-AAD7-44D8-BBD7-CCE9431645EC}">
                  <a14:shadowObscured xmlns:a14="http://schemas.microsoft.com/office/drawing/2010/main"/>
                </a:ext>
              </a:extLst>
            </p:spPr>
          </p:pic>
          <p:pic>
            <p:nvPicPr>
              <p:cNvPr id="34" name="Picture 33">
                <a:extLst>
                  <a:ext uri="{FF2B5EF4-FFF2-40B4-BE49-F238E27FC236}">
                    <a16:creationId xmlns:a16="http://schemas.microsoft.com/office/drawing/2014/main" id="{DD8ABA81-3568-6385-F0E3-F320737E2622}"/>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13415" y="4354199"/>
                <a:ext cx="986002" cy="986002"/>
              </a:xfrm>
              <a:prstGeom prst="rect">
                <a:avLst/>
              </a:prstGeom>
              <a:noFill/>
              <a:extLst>
                <a:ext uri="{909E8E84-426E-40DD-AFC4-6F175D3DCCD1}">
                  <a14:hiddenFill xmlns:a14="http://schemas.microsoft.com/office/drawing/2010/main">
                    <a:solidFill>
                      <a:srgbClr val="FFFFFF"/>
                    </a:solidFill>
                  </a14:hiddenFill>
                </a:ext>
              </a:extLst>
            </p:spPr>
          </p:pic>
        </p:grpSp>
        <p:pic>
          <p:nvPicPr>
            <p:cNvPr id="55" name="Picture 54" descr="Graphical user interface, application&#10;&#10;Description automatically generated">
              <a:extLst>
                <a:ext uri="{FF2B5EF4-FFF2-40B4-BE49-F238E27FC236}">
                  <a16:creationId xmlns:a16="http://schemas.microsoft.com/office/drawing/2014/main" id="{CCDA7D57-0D34-76EC-81FF-7A2C7976876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1404" t="21994" r="29887" b="34691"/>
            <a:stretch/>
          </p:blipFill>
          <p:spPr bwMode="auto">
            <a:xfrm>
              <a:off x="1782119" y="5164336"/>
              <a:ext cx="620078" cy="401303"/>
            </a:xfrm>
            <a:prstGeom prst="rect">
              <a:avLst/>
            </a:prstGeom>
            <a:noFill/>
            <a:ln>
              <a:noFill/>
            </a:ln>
            <a:extLst>
              <a:ext uri="{53640926-AAD7-44D8-BBD7-CCE9431645EC}">
                <a14:shadowObscured xmlns:a14="http://schemas.microsoft.com/office/drawing/2010/main"/>
              </a:ext>
            </a:extLst>
          </p:spPr>
        </p:pic>
      </p:grpSp>
      <p:pic>
        <p:nvPicPr>
          <p:cNvPr id="37" name="Picture 4" descr="close_icon">
            <a:extLst>
              <a:ext uri="{FF2B5EF4-FFF2-40B4-BE49-F238E27FC236}">
                <a16:creationId xmlns:a16="http://schemas.microsoft.com/office/drawing/2014/main" id="{A28EE443-DB74-DF6C-E4D6-A4D55F4E5166}"/>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222984" y="5387969"/>
            <a:ext cx="401303" cy="401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79015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atin typeface="Arial"/>
                <a:cs typeface="Arial"/>
              </a:rPr>
              <a:t>Báo </a:t>
            </a:r>
            <a:r>
              <a:rPr lang="en-US" err="1">
                <a:latin typeface="Arial"/>
                <a:cs typeface="Arial"/>
              </a:rPr>
              <a:t>cáo</a:t>
            </a:r>
            <a:r>
              <a:rPr lang="en-US">
                <a:latin typeface="Arial"/>
                <a:cs typeface="Arial"/>
              </a:rPr>
              <a:t> </a:t>
            </a:r>
            <a:r>
              <a:rPr lang="en-US" err="1">
                <a:latin typeface="Arial"/>
                <a:cs typeface="Arial"/>
              </a:rPr>
              <a:t>điều</a:t>
            </a:r>
            <a:r>
              <a:rPr lang="en-US">
                <a:latin typeface="Arial"/>
                <a:cs typeface="Arial"/>
              </a:rPr>
              <a:t> </a:t>
            </a:r>
            <a:r>
              <a:rPr lang="en-US" err="1">
                <a:latin typeface="Arial"/>
                <a:cs typeface="Arial"/>
              </a:rPr>
              <a:t>tra</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4</a:t>
            </a:fld>
            <a:endParaRPr lang="ru-RU"/>
          </a:p>
        </p:txBody>
      </p:sp>
      <p:sp>
        <p:nvSpPr>
          <p:cNvPr id="6" name="Rectangle: Diagonal Corners Rounded 5">
            <a:extLst>
              <a:ext uri="{FF2B5EF4-FFF2-40B4-BE49-F238E27FC236}">
                <a16:creationId xmlns:a16="http://schemas.microsoft.com/office/drawing/2014/main" id="{3DAEF371-7519-E721-E938-5CE0C7C1F54E}"/>
              </a:ext>
            </a:extLst>
          </p:cNvPr>
          <p:cNvSpPr/>
          <p:nvPr/>
        </p:nvSpPr>
        <p:spPr>
          <a:xfrm>
            <a:off x="1218967" y="1358359"/>
            <a:ext cx="9998924" cy="1105827"/>
          </a:xfrm>
          <a:prstGeom prst="round2DiagRect">
            <a:avLst/>
          </a:prstGeom>
          <a:ln>
            <a:noFill/>
          </a:ln>
        </p:spPr>
        <p:style>
          <a:lnRef idx="1">
            <a:schemeClr val="dk1"/>
          </a:lnRef>
          <a:fillRef idx="2">
            <a:schemeClr val="dk1"/>
          </a:fillRef>
          <a:effectRef idx="1">
            <a:schemeClr val="dk1"/>
          </a:effectRef>
          <a:fontRef idx="minor">
            <a:schemeClr val="dk1"/>
          </a:fontRef>
        </p:style>
        <p:txBody>
          <a:bodyPr lIns="91440" tIns="45720" rIns="91440" bIns="45720" rtlCol="0" anchor="ctr"/>
          <a:lstStyle/>
          <a:p>
            <a:pPr marL="342900" indent="-342900">
              <a:buFont typeface="Wingdings"/>
              <a:buChar char="q"/>
            </a:pPr>
            <a:r>
              <a:rPr lang="en-US" dirty="0" err="1">
                <a:cs typeface="Calibri"/>
              </a:rPr>
              <a:t>Một</a:t>
            </a:r>
            <a:r>
              <a:rPr lang="en-US" dirty="0">
                <a:cs typeface="Calibri"/>
              </a:rPr>
              <a:t> </a:t>
            </a:r>
            <a:r>
              <a:rPr lang="en-US" dirty="0" err="1">
                <a:cs typeface="Calibri"/>
              </a:rPr>
              <a:t>báo</a:t>
            </a:r>
            <a:r>
              <a:rPr lang="en-US" dirty="0">
                <a:cs typeface="Calibri"/>
              </a:rPr>
              <a:t> </a:t>
            </a:r>
            <a:r>
              <a:rPr lang="en-US" dirty="0" err="1">
                <a:cs typeface="Calibri"/>
              </a:rPr>
              <a:t>cáo</a:t>
            </a:r>
            <a:r>
              <a:rPr lang="en-US" dirty="0">
                <a:cs typeface="Calibri"/>
              </a:rPr>
              <a:t> </a:t>
            </a:r>
            <a:r>
              <a:rPr lang="en-US" dirty="0" err="1">
                <a:cs typeface="Calibri"/>
              </a:rPr>
              <a:t>điều</a:t>
            </a:r>
            <a:r>
              <a:rPr lang="en-US" dirty="0">
                <a:cs typeface="Calibri"/>
              </a:rPr>
              <a:t> </a:t>
            </a:r>
            <a:r>
              <a:rPr lang="en-US" dirty="0" err="1">
                <a:cs typeface="Calibri"/>
              </a:rPr>
              <a:t>tra</a:t>
            </a:r>
            <a:r>
              <a:rPr lang="en-US" dirty="0">
                <a:cs typeface="Calibri"/>
              </a:rPr>
              <a:t> </a:t>
            </a:r>
            <a:r>
              <a:rPr lang="en-US" dirty="0" err="1">
                <a:cs typeface="Calibri"/>
              </a:rPr>
              <a:t>cung</a:t>
            </a:r>
            <a:r>
              <a:rPr lang="en-US" dirty="0">
                <a:cs typeface="Calibri"/>
              </a:rPr>
              <a:t> </a:t>
            </a:r>
            <a:r>
              <a:rPr lang="en-US" dirty="0" err="1">
                <a:cs typeface="Calibri"/>
              </a:rPr>
              <a:t>cấp</a:t>
            </a:r>
            <a:r>
              <a:rPr lang="en-US" dirty="0">
                <a:cs typeface="Calibri"/>
              </a:rPr>
              <a:t> </a:t>
            </a:r>
            <a:r>
              <a:rPr lang="en-US" dirty="0" err="1">
                <a:cs typeface="Calibri"/>
              </a:rPr>
              <a:t>thông</a:t>
            </a:r>
            <a:r>
              <a:rPr lang="en-US" dirty="0">
                <a:cs typeface="Calibri"/>
              </a:rPr>
              <a:t> tin chi </a:t>
            </a:r>
            <a:r>
              <a:rPr lang="en-US" dirty="0" err="1">
                <a:cs typeface="Calibri"/>
              </a:rPr>
              <a:t>tiết</a:t>
            </a:r>
            <a:r>
              <a:rPr lang="en-US" dirty="0">
                <a:cs typeface="Calibri"/>
              </a:rPr>
              <a:t> </a:t>
            </a:r>
            <a:r>
              <a:rPr lang="en-US" dirty="0" err="1">
                <a:cs typeface="Calibri"/>
              </a:rPr>
              <a:t>về</a:t>
            </a:r>
            <a:r>
              <a:rPr lang="en-US" dirty="0">
                <a:solidFill>
                  <a:srgbClr val="FF0000"/>
                </a:solidFill>
                <a:cs typeface="Calibri"/>
              </a:rPr>
              <a:t> </a:t>
            </a:r>
            <a:r>
              <a:rPr lang="en-US" b="1" dirty="0" err="1">
                <a:solidFill>
                  <a:srgbClr val="FF0000"/>
                </a:solidFill>
                <a:cs typeface="Calibri"/>
              </a:rPr>
              <a:t>quá</a:t>
            </a:r>
            <a:r>
              <a:rPr lang="en-US" b="1" dirty="0">
                <a:solidFill>
                  <a:srgbClr val="FF0000"/>
                </a:solidFill>
                <a:cs typeface="Calibri"/>
              </a:rPr>
              <a:t> </a:t>
            </a:r>
            <a:r>
              <a:rPr lang="en-US" b="1" dirty="0" err="1">
                <a:solidFill>
                  <a:srgbClr val="FF0000"/>
                </a:solidFill>
                <a:cs typeface="Calibri"/>
              </a:rPr>
              <a:t>trình</a:t>
            </a:r>
            <a:r>
              <a:rPr lang="en-US" b="1" dirty="0">
                <a:cs typeface="Calibri"/>
              </a:rPr>
              <a:t> </a:t>
            </a:r>
            <a:r>
              <a:rPr lang="en-US" b="1" dirty="0" err="1">
                <a:solidFill>
                  <a:srgbClr val="FF0000"/>
                </a:solidFill>
                <a:ea typeface="+mn-lt"/>
                <a:cs typeface="+mn-lt"/>
              </a:rPr>
              <a:t>hoàn</a:t>
            </a:r>
            <a:r>
              <a:rPr lang="en-US" b="1" dirty="0">
                <a:solidFill>
                  <a:srgbClr val="FF0000"/>
                </a:solidFill>
                <a:ea typeface="+mn-lt"/>
                <a:cs typeface="+mn-lt"/>
              </a:rPr>
              <a:t> </a:t>
            </a:r>
            <a:r>
              <a:rPr lang="en-US" b="1" dirty="0" err="1">
                <a:solidFill>
                  <a:srgbClr val="FF0000"/>
                </a:solidFill>
                <a:ea typeface="+mn-lt"/>
                <a:cs typeface="+mn-lt"/>
              </a:rPr>
              <a:t>thành</a:t>
            </a:r>
            <a:r>
              <a:rPr lang="en-US" b="1" dirty="0">
                <a:solidFill>
                  <a:srgbClr val="FF0000"/>
                </a:solidFill>
                <a:ea typeface="+mn-lt"/>
                <a:cs typeface="+mn-lt"/>
              </a:rPr>
              <a:t> </a:t>
            </a:r>
            <a:r>
              <a:rPr lang="en-US" b="1" dirty="0" err="1">
                <a:solidFill>
                  <a:srgbClr val="FF0000"/>
                </a:solidFill>
                <a:cs typeface="Calibri"/>
              </a:rPr>
              <a:t>điều</a:t>
            </a:r>
            <a:r>
              <a:rPr lang="en-US" b="1" dirty="0">
                <a:solidFill>
                  <a:srgbClr val="FF0000"/>
                </a:solidFill>
                <a:cs typeface="Calibri"/>
              </a:rPr>
              <a:t> </a:t>
            </a:r>
            <a:r>
              <a:rPr lang="en-US" b="1" dirty="0" err="1">
                <a:solidFill>
                  <a:srgbClr val="FF0000"/>
                </a:solidFill>
                <a:cs typeface="Calibri"/>
              </a:rPr>
              <a:t>tra</a:t>
            </a:r>
          </a:p>
        </p:txBody>
      </p:sp>
      <p:sp>
        <p:nvSpPr>
          <p:cNvPr id="7" name="Rectangle: Diagonal Corners Rounded 6">
            <a:extLst>
              <a:ext uri="{FF2B5EF4-FFF2-40B4-BE49-F238E27FC236}">
                <a16:creationId xmlns:a16="http://schemas.microsoft.com/office/drawing/2014/main" id="{71A787E5-70DA-8F93-994C-497E600E2225}"/>
              </a:ext>
            </a:extLst>
          </p:cNvPr>
          <p:cNvSpPr/>
          <p:nvPr/>
        </p:nvSpPr>
        <p:spPr>
          <a:xfrm>
            <a:off x="1218967" y="3080217"/>
            <a:ext cx="9998924" cy="1105827"/>
          </a:xfrm>
          <a:prstGeom prst="round2DiagRect">
            <a:avLst/>
          </a:prstGeom>
          <a:ln>
            <a:noFill/>
          </a:ln>
        </p:spPr>
        <p:style>
          <a:lnRef idx="1">
            <a:schemeClr val="dk1"/>
          </a:lnRef>
          <a:fillRef idx="2">
            <a:schemeClr val="dk1"/>
          </a:fillRef>
          <a:effectRef idx="1">
            <a:schemeClr val="dk1"/>
          </a:effectRef>
          <a:fontRef idx="minor">
            <a:schemeClr val="dk1"/>
          </a:fontRef>
        </p:style>
        <p:txBody>
          <a:bodyPr lIns="91440" tIns="45720" rIns="91440" bIns="45720" rtlCol="0" anchor="ctr"/>
          <a:lstStyle/>
          <a:p>
            <a:pPr marL="285750" indent="-285750">
              <a:buFont typeface="Wingdings"/>
              <a:buChar char="q"/>
            </a:pPr>
            <a:r>
              <a:rPr lang="en-US" dirty="0" err="1">
                <a:cs typeface="Calibri"/>
              </a:rPr>
              <a:t>Nó</a:t>
            </a:r>
            <a:r>
              <a:rPr lang="en-US" dirty="0">
                <a:cs typeface="Calibri"/>
              </a:rPr>
              <a:t> bao </a:t>
            </a:r>
            <a:r>
              <a:rPr lang="en-US" dirty="0" err="1">
                <a:cs typeface="Calibri"/>
              </a:rPr>
              <a:t>gồm</a:t>
            </a:r>
            <a:r>
              <a:rPr lang="en-US" dirty="0">
                <a:cs typeface="Calibri"/>
              </a:rPr>
              <a:t> </a:t>
            </a:r>
            <a:r>
              <a:rPr lang="en-US" b="1" dirty="0" err="1">
                <a:solidFill>
                  <a:srgbClr val="FF0000"/>
                </a:solidFill>
                <a:cs typeface="Calibri"/>
              </a:rPr>
              <a:t>phạm</a:t>
            </a:r>
            <a:r>
              <a:rPr lang="en-US" b="1" dirty="0">
                <a:solidFill>
                  <a:srgbClr val="FF0000"/>
                </a:solidFill>
                <a:cs typeface="Calibri"/>
              </a:rPr>
              <a:t> vi </a:t>
            </a:r>
            <a:r>
              <a:rPr lang="en-US" b="1" dirty="0" err="1">
                <a:solidFill>
                  <a:srgbClr val="FF0000"/>
                </a:solidFill>
                <a:cs typeface="Calibri"/>
              </a:rPr>
              <a:t>điều</a:t>
            </a:r>
            <a:r>
              <a:rPr lang="en-US" b="1" dirty="0">
                <a:solidFill>
                  <a:srgbClr val="FF0000"/>
                </a:solidFill>
                <a:cs typeface="Calibri"/>
              </a:rPr>
              <a:t> </a:t>
            </a:r>
            <a:r>
              <a:rPr lang="en-US" b="1" dirty="0" err="1">
                <a:solidFill>
                  <a:srgbClr val="FF0000"/>
                </a:solidFill>
                <a:cs typeface="Calibri"/>
              </a:rPr>
              <a:t>tra</a:t>
            </a:r>
            <a:r>
              <a:rPr lang="en-US" b="1" dirty="0">
                <a:solidFill>
                  <a:srgbClr val="FF0000"/>
                </a:solidFill>
                <a:cs typeface="Calibri"/>
              </a:rPr>
              <a:t>, các </a:t>
            </a:r>
            <a:r>
              <a:rPr lang="en-US" b="1" dirty="0" err="1">
                <a:solidFill>
                  <a:srgbClr val="FF0000"/>
                </a:solidFill>
                <a:cs typeface="Calibri"/>
              </a:rPr>
              <a:t>công</a:t>
            </a:r>
            <a:r>
              <a:rPr lang="en-US" b="1" dirty="0">
                <a:solidFill>
                  <a:srgbClr val="FF0000"/>
                </a:solidFill>
                <a:cs typeface="Calibri"/>
              </a:rPr>
              <a:t> </a:t>
            </a:r>
            <a:r>
              <a:rPr lang="en-US" b="1" dirty="0" err="1">
                <a:solidFill>
                  <a:srgbClr val="FF0000"/>
                </a:solidFill>
                <a:cs typeface="Calibri"/>
              </a:rPr>
              <a:t>cụ</a:t>
            </a:r>
            <a:r>
              <a:rPr lang="en-US" b="1" dirty="0">
                <a:cs typeface="Calibri"/>
              </a:rPr>
              <a:t> </a:t>
            </a:r>
            <a:r>
              <a:rPr lang="en-US" dirty="0" err="1">
                <a:cs typeface="Calibri"/>
              </a:rPr>
              <a:t>được</a:t>
            </a:r>
            <a:r>
              <a:rPr lang="en-US" dirty="0">
                <a:cs typeface="Calibri"/>
              </a:rPr>
              <a:t> </a:t>
            </a:r>
            <a:r>
              <a:rPr lang="en-US" dirty="0" err="1">
                <a:cs typeface="Calibri"/>
              </a:rPr>
              <a:t>sử</a:t>
            </a:r>
            <a:r>
              <a:rPr lang="en-US" dirty="0">
                <a:cs typeface="Calibri"/>
              </a:rPr>
              <a:t> </a:t>
            </a:r>
            <a:r>
              <a:rPr lang="en-US" dirty="0" err="1">
                <a:cs typeface="Calibri"/>
              </a:rPr>
              <a:t>dụng</a:t>
            </a:r>
            <a:r>
              <a:rPr lang="en-US" dirty="0">
                <a:cs typeface="Calibri"/>
              </a:rPr>
              <a:t> </a:t>
            </a:r>
            <a:r>
              <a:rPr lang="en-US" dirty="0" err="1">
                <a:cs typeface="Calibri"/>
              </a:rPr>
              <a:t>để</a:t>
            </a:r>
            <a:r>
              <a:rPr lang="en-US" dirty="0">
                <a:cs typeface="Calibri"/>
              </a:rPr>
              <a:t> </a:t>
            </a:r>
            <a:r>
              <a:rPr lang="en-US" dirty="0" err="1">
                <a:cs typeface="Calibri"/>
              </a:rPr>
              <a:t>thu</a:t>
            </a:r>
            <a:r>
              <a:rPr lang="en-US" dirty="0">
                <a:cs typeface="Calibri"/>
              </a:rPr>
              <a:t> </a:t>
            </a:r>
            <a:r>
              <a:rPr lang="en-US" dirty="0" err="1">
                <a:cs typeface="Calibri"/>
              </a:rPr>
              <a:t>thập</a:t>
            </a:r>
            <a:r>
              <a:rPr lang="en-US" dirty="0">
                <a:cs typeface="Calibri"/>
              </a:rPr>
              <a:t> </a:t>
            </a:r>
            <a:r>
              <a:rPr lang="en-US" dirty="0" err="1">
                <a:cs typeface="Calibri"/>
              </a:rPr>
              <a:t>và</a:t>
            </a:r>
            <a:r>
              <a:rPr lang="en-US" dirty="0">
                <a:cs typeface="Calibri"/>
              </a:rPr>
              <a:t> </a:t>
            </a:r>
            <a:r>
              <a:rPr lang="en-US" dirty="0" err="1">
                <a:cs typeface="Calibri"/>
              </a:rPr>
              <a:t>phân</a:t>
            </a:r>
            <a:r>
              <a:rPr lang="en-US" dirty="0">
                <a:cs typeface="Calibri"/>
              </a:rPr>
              <a:t> </a:t>
            </a:r>
            <a:r>
              <a:rPr lang="en-US" dirty="0" err="1">
                <a:cs typeface="Calibri"/>
              </a:rPr>
              <a:t>tích</a:t>
            </a:r>
            <a:r>
              <a:rPr lang="en-US" dirty="0">
                <a:cs typeface="Calibri"/>
              </a:rPr>
              <a:t> </a:t>
            </a:r>
            <a:r>
              <a:rPr lang="en-US" dirty="0" err="1">
                <a:cs typeface="Calibri"/>
              </a:rPr>
              <a:t>dữ</a:t>
            </a:r>
            <a:r>
              <a:rPr lang="en-US" dirty="0">
                <a:cs typeface="Calibri"/>
              </a:rPr>
              <a:t> </a:t>
            </a:r>
            <a:r>
              <a:rPr lang="en-US" dirty="0" err="1">
                <a:cs typeface="Calibri"/>
              </a:rPr>
              <a:t>liệu</a:t>
            </a:r>
            <a:r>
              <a:rPr lang="en-US" dirty="0">
                <a:cs typeface="Calibri"/>
              </a:rPr>
              <a:t>,</a:t>
            </a:r>
            <a:r>
              <a:rPr lang="en-US" b="1" dirty="0">
                <a:cs typeface="Calibri"/>
              </a:rPr>
              <a:t> </a:t>
            </a:r>
          </a:p>
          <a:p>
            <a:r>
              <a:rPr lang="en-US" b="1" dirty="0" err="1">
                <a:solidFill>
                  <a:srgbClr val="FF0000"/>
                </a:solidFill>
                <a:cs typeface="Calibri"/>
              </a:rPr>
              <a:t>bằng</a:t>
            </a:r>
            <a:r>
              <a:rPr lang="en-US" b="1" dirty="0">
                <a:solidFill>
                  <a:srgbClr val="FF0000"/>
                </a:solidFill>
                <a:cs typeface="Calibri"/>
              </a:rPr>
              <a:t> </a:t>
            </a:r>
            <a:r>
              <a:rPr lang="en-US" b="1" dirty="0" err="1">
                <a:solidFill>
                  <a:srgbClr val="FF0000"/>
                </a:solidFill>
                <a:cs typeface="Calibri"/>
              </a:rPr>
              <a:t>chứng</a:t>
            </a:r>
            <a:r>
              <a:rPr lang="en-US" b="1" dirty="0">
                <a:solidFill>
                  <a:srgbClr val="FF0000"/>
                </a:solidFill>
                <a:cs typeface="Calibri"/>
              </a:rPr>
              <a:t> </a:t>
            </a:r>
            <a:r>
              <a:rPr lang="en-US" b="1" dirty="0" err="1">
                <a:solidFill>
                  <a:srgbClr val="FF0000"/>
                </a:solidFill>
                <a:cs typeface="Calibri"/>
              </a:rPr>
              <a:t>thu</a:t>
            </a:r>
            <a:r>
              <a:rPr lang="en-US" b="1" dirty="0">
                <a:solidFill>
                  <a:srgbClr val="FF0000"/>
                </a:solidFill>
                <a:cs typeface="Calibri"/>
              </a:rPr>
              <a:t> </a:t>
            </a:r>
            <a:r>
              <a:rPr lang="en-US" b="1" dirty="0" err="1">
                <a:solidFill>
                  <a:srgbClr val="FF0000"/>
                </a:solidFill>
                <a:cs typeface="Calibri"/>
              </a:rPr>
              <a:t>thập</a:t>
            </a:r>
            <a:r>
              <a:rPr lang="en-US" b="1" dirty="0">
                <a:solidFill>
                  <a:srgbClr val="FF0000"/>
                </a:solidFill>
                <a:cs typeface="Calibri"/>
              </a:rPr>
              <a:t> </a:t>
            </a:r>
            <a:r>
              <a:rPr lang="en-US" b="1" dirty="0" err="1">
                <a:solidFill>
                  <a:srgbClr val="FF0000"/>
                </a:solidFill>
                <a:cs typeface="Calibri"/>
              </a:rPr>
              <a:t>được</a:t>
            </a:r>
            <a:r>
              <a:rPr lang="en-US" b="1" dirty="0">
                <a:solidFill>
                  <a:srgbClr val="FF0000"/>
                </a:solidFill>
                <a:cs typeface="Calibri"/>
              </a:rPr>
              <a:t>, </a:t>
            </a:r>
            <a:r>
              <a:rPr lang="en-US" b="1" dirty="0" err="1">
                <a:solidFill>
                  <a:srgbClr val="FF0000"/>
                </a:solidFill>
                <a:cs typeface="Calibri"/>
              </a:rPr>
              <a:t>thông</a:t>
            </a:r>
            <a:r>
              <a:rPr lang="en-US" b="1" dirty="0">
                <a:solidFill>
                  <a:srgbClr val="FF0000"/>
                </a:solidFill>
                <a:cs typeface="Calibri"/>
              </a:rPr>
              <a:t> tin chi </a:t>
            </a:r>
            <a:r>
              <a:rPr lang="en-US" b="1" dirty="0" err="1">
                <a:solidFill>
                  <a:srgbClr val="FF0000"/>
                </a:solidFill>
                <a:cs typeface="Calibri"/>
              </a:rPr>
              <a:t>tiết</a:t>
            </a:r>
            <a:r>
              <a:rPr lang="en-US" b="1" dirty="0">
                <a:solidFill>
                  <a:srgbClr val="FF0000"/>
                </a:solidFill>
                <a:cs typeface="Calibri"/>
              </a:rPr>
              <a:t> </a:t>
            </a:r>
            <a:r>
              <a:rPr lang="en-US" b="1" dirty="0" err="1">
                <a:solidFill>
                  <a:srgbClr val="FF0000"/>
                </a:solidFill>
                <a:cs typeface="Calibri"/>
              </a:rPr>
              <a:t>về</a:t>
            </a:r>
            <a:r>
              <a:rPr lang="en-US" b="1" dirty="0">
                <a:solidFill>
                  <a:srgbClr val="FF0000"/>
                </a:solidFill>
                <a:cs typeface="Calibri"/>
              </a:rPr>
              <a:t> </a:t>
            </a:r>
            <a:r>
              <a:rPr lang="en-US" b="1" dirty="0" err="1">
                <a:solidFill>
                  <a:srgbClr val="FF0000"/>
                </a:solidFill>
                <a:cs typeface="Calibri"/>
              </a:rPr>
              <a:t>điều</a:t>
            </a:r>
            <a:r>
              <a:rPr lang="en-US" b="1" dirty="0">
                <a:solidFill>
                  <a:srgbClr val="FF0000"/>
                </a:solidFill>
                <a:cs typeface="Calibri"/>
              </a:rPr>
              <a:t> </a:t>
            </a:r>
            <a:r>
              <a:rPr lang="en-US" b="1" dirty="0" err="1">
                <a:solidFill>
                  <a:srgbClr val="FF0000"/>
                </a:solidFill>
                <a:cs typeface="Calibri"/>
              </a:rPr>
              <a:t>tra</a:t>
            </a:r>
            <a:r>
              <a:rPr lang="en-US" b="1" dirty="0">
                <a:solidFill>
                  <a:srgbClr val="FF0000"/>
                </a:solidFill>
                <a:cs typeface="Calibri"/>
              </a:rPr>
              <a:t> </a:t>
            </a:r>
            <a:r>
              <a:rPr lang="en-US" b="1" dirty="0" err="1">
                <a:solidFill>
                  <a:srgbClr val="FF0000"/>
                </a:solidFill>
                <a:cs typeface="Calibri"/>
              </a:rPr>
              <a:t>viên</a:t>
            </a:r>
            <a:r>
              <a:rPr lang="en-US" b="1" dirty="0">
                <a:solidFill>
                  <a:srgbClr val="FF0000"/>
                </a:solidFill>
                <a:cs typeface="Calibri"/>
              </a:rPr>
              <a:t>,…</a:t>
            </a:r>
            <a:endParaRPr lang="en-US" dirty="0">
              <a:cs typeface="Calibri"/>
            </a:endParaRPr>
          </a:p>
        </p:txBody>
      </p:sp>
      <p:sp>
        <p:nvSpPr>
          <p:cNvPr id="15" name="Rectangle: Diagonal Corners Rounded 14">
            <a:extLst>
              <a:ext uri="{FF2B5EF4-FFF2-40B4-BE49-F238E27FC236}">
                <a16:creationId xmlns:a16="http://schemas.microsoft.com/office/drawing/2014/main" id="{278C417C-D550-E476-17A6-B6B4C42F2A6F}"/>
              </a:ext>
            </a:extLst>
          </p:cNvPr>
          <p:cNvSpPr/>
          <p:nvPr/>
        </p:nvSpPr>
        <p:spPr>
          <a:xfrm>
            <a:off x="1218967" y="4946727"/>
            <a:ext cx="9998924" cy="1105827"/>
          </a:xfrm>
          <a:prstGeom prst="round2DiagRect">
            <a:avLst/>
          </a:prstGeom>
          <a:ln>
            <a:noFill/>
          </a:ln>
        </p:spPr>
        <p:style>
          <a:lnRef idx="1">
            <a:schemeClr val="dk1"/>
          </a:lnRef>
          <a:fillRef idx="2">
            <a:schemeClr val="dk1"/>
          </a:fillRef>
          <a:effectRef idx="1">
            <a:schemeClr val="dk1"/>
          </a:effectRef>
          <a:fontRef idx="minor">
            <a:schemeClr val="dk1"/>
          </a:fontRef>
        </p:style>
        <p:txBody>
          <a:bodyPr lIns="91440" tIns="45720" rIns="91440" bIns="45720" rtlCol="0" anchor="ctr"/>
          <a:lstStyle/>
          <a:p>
            <a:pPr marL="285750" indent="-285750">
              <a:buFont typeface="Wingdings"/>
              <a:buChar char="q"/>
            </a:pPr>
            <a:r>
              <a:rPr lang="en-US" dirty="0">
                <a:cs typeface="Calibri"/>
              </a:rPr>
              <a:t>Báo </a:t>
            </a:r>
            <a:r>
              <a:rPr lang="en-US" dirty="0" err="1">
                <a:cs typeface="Calibri"/>
              </a:rPr>
              <a:t>cáo</a:t>
            </a:r>
            <a:r>
              <a:rPr lang="en-US" dirty="0">
                <a:cs typeface="Calibri"/>
              </a:rPr>
              <a:t> </a:t>
            </a:r>
            <a:r>
              <a:rPr lang="en-US" b="1" dirty="0" err="1">
                <a:solidFill>
                  <a:srgbClr val="FF0000"/>
                </a:solidFill>
                <a:cs typeface="Calibri"/>
              </a:rPr>
              <a:t>trình</a:t>
            </a:r>
            <a:r>
              <a:rPr lang="en-US" b="1" dirty="0">
                <a:solidFill>
                  <a:srgbClr val="FF0000"/>
                </a:solidFill>
                <a:cs typeface="Calibri"/>
              </a:rPr>
              <a:t> </a:t>
            </a:r>
            <a:r>
              <a:rPr lang="en-US" b="1" dirty="0" err="1">
                <a:solidFill>
                  <a:srgbClr val="FF0000"/>
                </a:solidFill>
                <a:cs typeface="Calibri"/>
              </a:rPr>
              <a:t>bày</a:t>
            </a:r>
            <a:r>
              <a:rPr lang="en-US" b="1" dirty="0">
                <a:solidFill>
                  <a:srgbClr val="FF0000"/>
                </a:solidFill>
                <a:cs typeface="Calibri"/>
              </a:rPr>
              <a:t> </a:t>
            </a:r>
            <a:r>
              <a:rPr lang="en-US" b="1" dirty="0" err="1">
                <a:solidFill>
                  <a:srgbClr val="FF0000"/>
                </a:solidFill>
                <a:cs typeface="Calibri"/>
              </a:rPr>
              <a:t>lời</a:t>
            </a:r>
            <a:r>
              <a:rPr lang="en-US" b="1" dirty="0">
                <a:solidFill>
                  <a:srgbClr val="FF0000"/>
                </a:solidFill>
                <a:cs typeface="Calibri"/>
              </a:rPr>
              <a:t> </a:t>
            </a:r>
            <a:r>
              <a:rPr lang="en-US" b="1" dirty="0" err="1">
                <a:solidFill>
                  <a:srgbClr val="FF0000"/>
                </a:solidFill>
                <a:cs typeface="Calibri"/>
              </a:rPr>
              <a:t>khai</a:t>
            </a:r>
            <a:r>
              <a:rPr lang="en-US" b="1" dirty="0">
                <a:solidFill>
                  <a:srgbClr val="FF0000"/>
                </a:solidFill>
                <a:cs typeface="Calibri"/>
              </a:rPr>
              <a:t> </a:t>
            </a:r>
            <a:r>
              <a:rPr lang="en-US" dirty="0">
                <a:cs typeface="Calibri"/>
              </a:rPr>
              <a:t> </a:t>
            </a:r>
            <a:r>
              <a:rPr lang="en-US" dirty="0" err="1">
                <a:cs typeface="Calibri"/>
              </a:rPr>
              <a:t>về</a:t>
            </a:r>
            <a:r>
              <a:rPr lang="en-US" dirty="0">
                <a:cs typeface="Calibri"/>
              </a:rPr>
              <a:t> </a:t>
            </a:r>
            <a:r>
              <a:rPr lang="en-US" dirty="0" err="1">
                <a:cs typeface="Calibri"/>
              </a:rPr>
              <a:t>vụ</a:t>
            </a:r>
            <a:r>
              <a:rPr lang="en-US" dirty="0">
                <a:cs typeface="Calibri"/>
              </a:rPr>
              <a:t> </a:t>
            </a:r>
            <a:r>
              <a:rPr lang="en-US" dirty="0" err="1">
                <a:cs typeface="Calibri"/>
              </a:rPr>
              <a:t>xét</a:t>
            </a:r>
            <a:r>
              <a:rPr lang="en-US" dirty="0">
                <a:cs typeface="Calibri"/>
              </a:rPr>
              <a:t> </a:t>
            </a:r>
            <a:r>
              <a:rPr lang="en-US" dirty="0" err="1">
                <a:cs typeface="Calibri"/>
              </a:rPr>
              <a:t>xử</a:t>
            </a:r>
            <a:r>
              <a:rPr lang="en-US" dirty="0">
                <a:cs typeface="Calibri"/>
              </a:rPr>
              <a:t> </a:t>
            </a:r>
            <a:r>
              <a:rPr lang="en-US" dirty="0" err="1">
                <a:cs typeface="Calibri"/>
              </a:rPr>
              <a:t>với</a:t>
            </a:r>
            <a:r>
              <a:rPr lang="en-US" dirty="0">
                <a:cs typeface="Calibri"/>
              </a:rPr>
              <a:t> </a:t>
            </a:r>
            <a:r>
              <a:rPr lang="en-US" dirty="0" err="1">
                <a:cs typeface="Calibri"/>
              </a:rPr>
              <a:t>bằng</a:t>
            </a:r>
            <a:r>
              <a:rPr lang="en-US" dirty="0">
                <a:cs typeface="Calibri"/>
              </a:rPr>
              <a:t> </a:t>
            </a:r>
            <a:r>
              <a:rPr lang="en-US" dirty="0" err="1">
                <a:cs typeface="Calibri"/>
              </a:rPr>
              <a:t>chứng</a:t>
            </a:r>
            <a:r>
              <a:rPr lang="en-US" dirty="0">
                <a:cs typeface="Calibri"/>
              </a:rPr>
              <a:t> </a:t>
            </a:r>
            <a:r>
              <a:rPr lang="en-US" dirty="0" err="1">
                <a:ea typeface="+mn-lt"/>
                <a:cs typeface="+mn-lt"/>
              </a:rPr>
              <a:t>liên</a:t>
            </a:r>
            <a:r>
              <a:rPr lang="en-US" dirty="0">
                <a:ea typeface="+mn-lt"/>
                <a:cs typeface="+mn-lt"/>
              </a:rPr>
              <a:t> </a:t>
            </a:r>
            <a:r>
              <a:rPr lang="en-US" dirty="0" err="1">
                <a:ea typeface="+mn-lt"/>
                <a:cs typeface="+mn-lt"/>
              </a:rPr>
              <a:t>quan</a:t>
            </a:r>
            <a:r>
              <a:rPr lang="en-US" dirty="0">
                <a:ea typeface="+mn-lt"/>
                <a:cs typeface="+mn-lt"/>
              </a:rPr>
              <a:t> </a:t>
            </a:r>
            <a:r>
              <a:rPr lang="en-US" dirty="0" err="1">
                <a:cs typeface="Calibri"/>
              </a:rPr>
              <a:t>để</a:t>
            </a:r>
            <a:r>
              <a:rPr lang="en-US" dirty="0">
                <a:cs typeface="Calibri"/>
              </a:rPr>
              <a:t> </a:t>
            </a:r>
            <a:r>
              <a:rPr lang="en-US" dirty="0" err="1">
                <a:cs typeface="Calibri"/>
              </a:rPr>
              <a:t>hỗ</a:t>
            </a:r>
            <a:r>
              <a:rPr lang="en-US" dirty="0">
                <a:cs typeface="Calibri"/>
              </a:rPr>
              <a:t> </a:t>
            </a:r>
            <a:r>
              <a:rPr lang="en-US" dirty="0" err="1">
                <a:cs typeface="Calibri"/>
              </a:rPr>
              <a:t>trợ</a:t>
            </a:r>
            <a:r>
              <a:rPr lang="en-US" dirty="0">
                <a:cs typeface="Calibri"/>
              </a:rPr>
              <a:t> </a:t>
            </a:r>
            <a:r>
              <a:rPr lang="en-US" dirty="0" err="1">
                <a:cs typeface="Calibri"/>
              </a:rPr>
              <a:t>lập</a:t>
            </a:r>
            <a:r>
              <a:rPr lang="en-US" dirty="0">
                <a:cs typeface="Calibri"/>
              </a:rPr>
              <a:t> </a:t>
            </a:r>
          </a:p>
          <a:p>
            <a:r>
              <a:rPr lang="en-US" dirty="0" err="1">
                <a:cs typeface="Calibri"/>
              </a:rPr>
              <a:t>luận</a:t>
            </a:r>
            <a:r>
              <a:rPr lang="en-US" dirty="0">
                <a:cs typeface="Calibri"/>
              </a:rPr>
              <a:t> </a:t>
            </a:r>
            <a:r>
              <a:rPr lang="en-US" dirty="0" err="1">
                <a:cs typeface="Calibri"/>
              </a:rPr>
              <a:t>trong</a:t>
            </a:r>
            <a:r>
              <a:rPr lang="en-US" dirty="0">
                <a:cs typeface="Calibri"/>
              </a:rPr>
              <a:t> </a:t>
            </a:r>
            <a:r>
              <a:rPr lang="en-US" dirty="0" err="1">
                <a:cs typeface="Calibri"/>
              </a:rPr>
              <a:t>tố</a:t>
            </a:r>
            <a:r>
              <a:rPr lang="en-US" dirty="0">
                <a:cs typeface="Calibri"/>
              </a:rPr>
              <a:t> </a:t>
            </a:r>
            <a:r>
              <a:rPr lang="en-US" dirty="0" err="1">
                <a:cs typeface="Calibri"/>
              </a:rPr>
              <a:t>tụng</a:t>
            </a:r>
            <a:r>
              <a:rPr lang="en-US" dirty="0">
                <a:cs typeface="Calibri"/>
              </a:rPr>
              <a:t> </a:t>
            </a:r>
            <a:r>
              <a:rPr lang="en-US" dirty="0" err="1">
                <a:cs typeface="Calibri"/>
              </a:rPr>
              <a:t>hình</a:t>
            </a:r>
            <a:r>
              <a:rPr lang="en-US" dirty="0">
                <a:cs typeface="Calibri"/>
              </a:rPr>
              <a:t> </a:t>
            </a:r>
            <a:r>
              <a:rPr lang="en-US" dirty="0" err="1">
                <a:cs typeface="Calibri"/>
              </a:rPr>
              <a:t>sự</a:t>
            </a:r>
            <a:r>
              <a:rPr lang="en-US" dirty="0">
                <a:cs typeface="Calibri"/>
              </a:rPr>
              <a:t> </a:t>
            </a:r>
            <a:r>
              <a:rPr lang="en-US" dirty="0" err="1">
                <a:cs typeface="Calibri"/>
              </a:rPr>
              <a:t>và</a:t>
            </a:r>
            <a:r>
              <a:rPr lang="en-US" dirty="0">
                <a:cs typeface="Calibri"/>
              </a:rPr>
              <a:t> </a:t>
            </a:r>
            <a:r>
              <a:rPr lang="en-US" dirty="0" err="1">
                <a:cs typeface="Calibri"/>
              </a:rPr>
              <a:t>dân</a:t>
            </a:r>
            <a:r>
              <a:rPr lang="en-US" dirty="0">
                <a:cs typeface="Calibri"/>
              </a:rPr>
              <a:t> </a:t>
            </a:r>
            <a:r>
              <a:rPr lang="en-US" dirty="0" err="1">
                <a:cs typeface="Calibri"/>
              </a:rPr>
              <a:t>sự</a:t>
            </a:r>
            <a:endParaRPr lang="en-US" dirty="0">
              <a:cs typeface="Calibri"/>
            </a:endParaRPr>
          </a:p>
        </p:txBody>
      </p:sp>
      <mc:AlternateContent xmlns:mc="http://schemas.openxmlformats.org/markup-compatibility/2006">
        <mc:Choice xmlns:am3d="http://schemas.microsoft.com/office/drawing/2017/model3d" Requires="am3d">
          <p:graphicFrame>
            <p:nvGraphicFramePr>
              <p:cNvPr id="2" name="3D Model 1" descr="Checklist">
                <a:extLst>
                  <a:ext uri="{FF2B5EF4-FFF2-40B4-BE49-F238E27FC236}">
                    <a16:creationId xmlns:a16="http://schemas.microsoft.com/office/drawing/2014/main" id="{06545E49-7496-2E97-C150-5B13659A2FEB}"/>
                  </a:ext>
                </a:extLst>
              </p:cNvPr>
              <p:cNvGraphicFramePr>
                <a:graphicFrameLocks noChangeAspect="1"/>
              </p:cNvGraphicFramePr>
              <p:nvPr/>
            </p:nvGraphicFramePr>
            <p:xfrm>
              <a:off x="10139514" y="737793"/>
              <a:ext cx="992470" cy="1243199"/>
            </p:xfrm>
            <a:graphic>
              <a:graphicData uri="http://schemas.microsoft.com/office/drawing/2017/model3d">
                <am3d:model3d r:embed="rId2">
                  <am3d:spPr>
                    <a:xfrm>
                      <a:off x="0" y="0"/>
                      <a:ext cx="992470" cy="1243199"/>
                    </a:xfrm>
                    <a:prstGeom prst="rect">
                      <a:avLst/>
                    </a:prstGeom>
                  </am3d:spPr>
                  <am3d:camera>
                    <am3d:pos x="0" y="0" z="61616842"/>
                    <am3d:up dx="0" dy="36000000" dz="0"/>
                    <am3d:lookAt x="0" y="0" z="0"/>
                    <am3d:perspective fov="2700000"/>
                  </am3d:camera>
                  <am3d:trans>
                    <am3d:meterPerModelUnit n="83313" d="1000000"/>
                    <am3d:preTrans dx="-2" dy="-8018320" dz="-1001795"/>
                    <am3d:scale>
                      <am3d:sx n="1000000" d="1000000"/>
                      <am3d:sy n="1000000" d="1000000"/>
                      <am3d:sz n="1000000" d="1000000"/>
                    </am3d:scale>
                    <am3d:rot ax="3563995" ay="811187" az="1294111"/>
                    <am3d:postTrans dx="0" dy="0" dz="0"/>
                  </am3d:trans>
                  <am3d:raster rName="Office3DRenderer" rVer="16.0.8326">
                    <am3d:blip r:embed="rId3"/>
                  </am3d:raster>
                  <am3d:objViewport viewportSz="132677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hecklist">
                <a:extLst>
                  <a:ext uri="{FF2B5EF4-FFF2-40B4-BE49-F238E27FC236}">
                    <a16:creationId xmlns:a16="http://schemas.microsoft.com/office/drawing/2014/main" id="{06545E49-7496-2E97-C150-5B13659A2FEB}"/>
                  </a:ext>
                </a:extLst>
              </p:cNvPr>
              <p:cNvPicPr>
                <a:picLocks noGrp="1" noRot="1" noChangeAspect="1" noMove="1" noResize="1" noEditPoints="1" noAdjustHandles="1" noChangeArrowheads="1" noChangeShapeType="1" noCrop="1"/>
              </p:cNvPicPr>
              <p:nvPr/>
            </p:nvPicPr>
            <p:blipFill>
              <a:blip r:embed="rId3"/>
              <a:stretch>
                <a:fillRect/>
              </a:stretch>
            </p:blipFill>
            <p:spPr>
              <a:xfrm>
                <a:off x="10139514" y="737793"/>
                <a:ext cx="992470" cy="124319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descr="Magnifying Glass">
                <a:extLst>
                  <a:ext uri="{FF2B5EF4-FFF2-40B4-BE49-F238E27FC236}">
                    <a16:creationId xmlns:a16="http://schemas.microsoft.com/office/drawing/2014/main" id="{19F6BB21-1D31-9877-A1C1-F72696BDD5C5}"/>
                  </a:ext>
                </a:extLst>
              </p:cNvPr>
              <p:cNvGraphicFramePr>
                <a:graphicFrameLocks noChangeAspect="1"/>
              </p:cNvGraphicFramePr>
              <p:nvPr/>
            </p:nvGraphicFramePr>
            <p:xfrm>
              <a:off x="10005780" y="2737068"/>
              <a:ext cx="1163000" cy="1017625"/>
            </p:xfrm>
            <a:graphic>
              <a:graphicData uri="http://schemas.microsoft.com/office/drawing/2017/model3d">
                <am3d:model3d r:embed="rId4">
                  <am3d:spPr>
                    <a:xfrm>
                      <a:off x="0" y="0"/>
                      <a:ext cx="1163000" cy="1017625"/>
                    </a:xfrm>
                    <a:prstGeom prst="rect">
                      <a:avLst/>
                    </a:prstGeom>
                  </am3d:spPr>
                  <am3d:camera>
                    <am3d:pos x="0" y="0" z="66114581"/>
                    <am3d:up dx="0" dy="36000000" dz="0"/>
                    <am3d:lookAt x="0" y="0" z="0"/>
                    <am3d:perspective fov="2700000"/>
                  </am3d:camera>
                  <am3d:trans>
                    <am3d:meterPerModelUnit n="70478" d="1000000"/>
                    <am3d:preTrans dx="3477914" dy="-15515201" dz="-2432555"/>
                    <am3d:scale>
                      <am3d:sx n="1000000" d="1000000"/>
                      <am3d:sy n="1000000" d="1000000"/>
                      <am3d:sz n="1000000" d="1000000"/>
                    </am3d:scale>
                    <am3d:rot ax="821179" ay="-910655" az="-218885"/>
                    <am3d:postTrans dx="0" dy="0" dz="0"/>
                  </am3d:trans>
                  <am3d:raster rName="Office3DRenderer" rVer="16.0.8326">
                    <am3d:blip r:embed="rId5"/>
                  </am3d:raster>
                  <am3d:objViewport viewportSz="157005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Magnifying Glass">
                <a:extLst>
                  <a:ext uri="{FF2B5EF4-FFF2-40B4-BE49-F238E27FC236}">
                    <a16:creationId xmlns:a16="http://schemas.microsoft.com/office/drawing/2014/main" id="{19F6BB21-1D31-9877-A1C1-F72696BDD5C5}"/>
                  </a:ext>
                </a:extLst>
              </p:cNvPr>
              <p:cNvPicPr>
                <a:picLocks noGrp="1" noRot="1" noChangeAspect="1" noMove="1" noResize="1" noEditPoints="1" noAdjustHandles="1" noChangeArrowheads="1" noChangeShapeType="1" noCrop="1"/>
              </p:cNvPicPr>
              <p:nvPr/>
            </p:nvPicPr>
            <p:blipFill>
              <a:blip r:embed="rId5"/>
              <a:stretch>
                <a:fillRect/>
              </a:stretch>
            </p:blipFill>
            <p:spPr>
              <a:xfrm>
                <a:off x="10005780" y="2737068"/>
                <a:ext cx="1163000" cy="101762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descr="Printed document">
                <a:extLst>
                  <a:ext uri="{FF2B5EF4-FFF2-40B4-BE49-F238E27FC236}">
                    <a16:creationId xmlns:a16="http://schemas.microsoft.com/office/drawing/2014/main" id="{80B9A76E-3DAD-B4BE-9FC8-A4C25C3402F2}"/>
                  </a:ext>
                </a:extLst>
              </p:cNvPr>
              <p:cNvGraphicFramePr/>
              <p:nvPr/>
            </p:nvGraphicFramePr>
            <p:xfrm>
              <a:off x="10207489" y="4527346"/>
              <a:ext cx="856520" cy="1105827"/>
            </p:xfrm>
            <a:graphic>
              <a:graphicData uri="http://schemas.microsoft.com/office/drawing/2017/model3d">
                <am3d:model3d r:embed="rId6">
                  <am3d:spPr>
                    <a:xfrm>
                      <a:off x="0" y="0"/>
                      <a:ext cx="856520" cy="1105827"/>
                    </a:xfrm>
                    <a:prstGeom prst="rect">
                      <a:avLst/>
                    </a:prstGeom>
                  </am3d:spPr>
                  <am3d:camera>
                    <am3d:pos x="0" y="0" z="56475043"/>
                    <am3d:up dx="0" dy="36000000" dz="0"/>
                    <am3d:lookAt x="0" y="0" z="0"/>
                    <am3d:perspective fov="2700000"/>
                  </am3d:camera>
                  <am3d:trans>
                    <am3d:meterPerModelUnit n="9805309" d="1000000"/>
                    <am3d:preTrans dx="-1048" dy="-18000000" dz="0"/>
                    <am3d:scale>
                      <am3d:sx n="1000000" d="1000000"/>
                      <am3d:sy n="1000000" d="1000000"/>
                      <am3d:sz n="1000000" d="1000000"/>
                    </am3d:scale>
                    <am3d:rot/>
                    <am3d:postTrans dx="0" dy="0" dz="0"/>
                  </am3d:trans>
                  <am3d:raster rName="Office3DRenderer" rVer="16.0.8326">
                    <am3d:blip r:embed="rId7"/>
                  </am3d:raster>
                  <am3d:objViewport viewportSz="14188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Printed document">
                <a:extLst>
                  <a:ext uri="{FF2B5EF4-FFF2-40B4-BE49-F238E27FC236}">
                    <a16:creationId xmlns:a16="http://schemas.microsoft.com/office/drawing/2014/main" id="{80B9A76E-3DAD-B4BE-9FC8-A4C25C3402F2}"/>
                  </a:ext>
                </a:extLst>
              </p:cNvPr>
              <p:cNvPicPr>
                <a:picLocks noGrp="1" noRot="1" noChangeAspect="1" noMove="1" noResize="1" noEditPoints="1" noAdjustHandles="1" noChangeArrowheads="1" noChangeShapeType="1" noCrop="1"/>
              </p:cNvPicPr>
              <p:nvPr/>
            </p:nvPicPr>
            <p:blipFill>
              <a:blip r:embed="rId7"/>
              <a:stretch>
                <a:fillRect/>
              </a:stretch>
            </p:blipFill>
            <p:spPr>
              <a:xfrm>
                <a:off x="10207489" y="4527346"/>
                <a:ext cx="856520" cy="1105827"/>
              </a:xfrm>
              <a:prstGeom prst="rect">
                <a:avLst/>
              </a:prstGeom>
            </p:spPr>
          </p:pic>
        </mc:Fallback>
      </mc:AlternateContent>
    </p:spTree>
    <p:extLst>
      <p:ext uri="{BB962C8B-B14F-4D97-AF65-F5344CB8AC3E}">
        <p14:creationId xmlns:p14="http://schemas.microsoft.com/office/powerpoint/2010/main" val="40762362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40</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92414" y="7939"/>
            <a:ext cx="12192000" cy="1138773"/>
          </a:xfrm>
          <a:prstGeom prst="rect">
            <a:avLst/>
          </a:prstGeom>
          <a:noFill/>
        </p:spPr>
        <p:txBody>
          <a:bodyPr wrap="square" rtlCol="0">
            <a:spAutoFit/>
          </a:bodyPr>
          <a:lstStyle/>
          <a:p>
            <a:pPr algn="ctr">
              <a:defRPr/>
            </a:pP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các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cuộc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tấn</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công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web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trong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máy</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chủ</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Windows(</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Tiếp</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0" name="Group 9">
            <a:extLst>
              <a:ext uri="{FF2B5EF4-FFF2-40B4-BE49-F238E27FC236}">
                <a16:creationId xmlns:a16="http://schemas.microsoft.com/office/drawing/2014/main" id="{94F1DB4D-6F71-339D-F52D-5F1D92B31507}"/>
              </a:ext>
            </a:extLst>
          </p:cNvPr>
          <p:cNvGrpSpPr/>
          <p:nvPr/>
        </p:nvGrpSpPr>
        <p:grpSpPr>
          <a:xfrm>
            <a:off x="465829" y="1001123"/>
            <a:ext cx="5903356" cy="1029877"/>
            <a:chOff x="611744" y="944838"/>
            <a:chExt cx="5825535" cy="1010916"/>
          </a:xfrm>
        </p:grpSpPr>
        <p:grpSp>
          <p:nvGrpSpPr>
            <p:cNvPr id="9" name="Group 8">
              <a:extLst>
                <a:ext uri="{FF2B5EF4-FFF2-40B4-BE49-F238E27FC236}">
                  <a16:creationId xmlns:a16="http://schemas.microsoft.com/office/drawing/2014/main" id="{52E0BE9C-0E96-BFAF-4290-B3618203E844}"/>
                </a:ext>
              </a:extLst>
            </p:cNvPr>
            <p:cNvGrpSpPr/>
            <p:nvPr/>
          </p:nvGrpSpPr>
          <p:grpSpPr>
            <a:xfrm>
              <a:off x="611744" y="944838"/>
              <a:ext cx="5825535" cy="1010916"/>
              <a:chOff x="531499" y="1014120"/>
              <a:chExt cx="5825535" cy="1010916"/>
            </a:xfrm>
          </p:grpSpPr>
          <p:cxnSp>
            <p:nvCxnSpPr>
              <p:cNvPr id="5" name="Straight Connector 4">
                <a:extLst>
                  <a:ext uri="{FF2B5EF4-FFF2-40B4-BE49-F238E27FC236}">
                    <a16:creationId xmlns:a16="http://schemas.microsoft.com/office/drawing/2014/main" id="{B9BB9E1A-6A76-D379-9AAC-E6AB54243C8F}"/>
                  </a:ext>
                </a:extLst>
              </p:cNvPr>
              <p:cNvCxnSpPr/>
              <p:nvPr/>
            </p:nvCxnSpPr>
            <p:spPr>
              <a:xfrm>
                <a:off x="1444566" y="2025036"/>
                <a:ext cx="4912468" cy="0"/>
              </a:xfrm>
              <a:prstGeom prst="line">
                <a:avLst/>
              </a:prstGeom>
              <a:ln>
                <a:solidFill>
                  <a:srgbClr val="00FF00"/>
                </a:solidFill>
              </a:ln>
            </p:spPr>
            <p:style>
              <a:lnRef idx="3">
                <a:schemeClr val="accent3"/>
              </a:lnRef>
              <a:fillRef idx="0">
                <a:schemeClr val="accent3"/>
              </a:fillRef>
              <a:effectRef idx="2">
                <a:schemeClr val="accent3"/>
              </a:effectRef>
              <a:fontRef idx="minor">
                <a:schemeClr val="tx1"/>
              </a:fontRef>
            </p:style>
          </p:cxnSp>
          <p:sp>
            <p:nvSpPr>
              <p:cNvPr id="2" name="Rectangle: Rounded Corners 1">
                <a:extLst>
                  <a:ext uri="{FF2B5EF4-FFF2-40B4-BE49-F238E27FC236}">
                    <a16:creationId xmlns:a16="http://schemas.microsoft.com/office/drawing/2014/main" id="{87FD54FE-EF67-B464-31DC-F626BEFD2EEF}"/>
                  </a:ext>
                </a:extLst>
              </p:cNvPr>
              <p:cNvSpPr/>
              <p:nvPr/>
            </p:nvSpPr>
            <p:spPr>
              <a:xfrm rot="1200000">
                <a:off x="531499" y="1089242"/>
                <a:ext cx="1128923" cy="809695"/>
              </a:xfrm>
              <a:prstGeom prst="roundRect">
                <a:avLst/>
              </a:prstGeom>
              <a:gradFill flip="none" rotWithShape="1">
                <a:gsLst>
                  <a:gs pos="25000">
                    <a:srgbClr val="00FF99"/>
                  </a:gs>
                  <a:gs pos="51000">
                    <a:srgbClr val="00FF99"/>
                  </a:gs>
                  <a:gs pos="100000">
                    <a:srgbClr val="00B050"/>
                  </a:gs>
                </a:gsLst>
                <a:path path="circle">
                  <a:fillToRect l="50000" t="130000" r="50000" b="-30000"/>
                </a:path>
                <a:tileRect/>
              </a:gradFill>
              <a:ln w="38100">
                <a:solidFill>
                  <a:srgbClr val="00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DB60CA7-0222-D67D-1FAA-AF59A70B284D}"/>
                  </a:ext>
                </a:extLst>
              </p:cNvPr>
              <p:cNvSpPr/>
              <p:nvPr/>
            </p:nvSpPr>
            <p:spPr>
              <a:xfrm>
                <a:off x="725121" y="1014120"/>
                <a:ext cx="101601" cy="1016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a:extLst>
                <a:ext uri="{FF2B5EF4-FFF2-40B4-BE49-F238E27FC236}">
                  <a16:creationId xmlns:a16="http://schemas.microsoft.com/office/drawing/2014/main" id="{6122A4B2-1656-AE22-03E5-9018B3ECBA62}"/>
                </a:ext>
              </a:extLst>
            </p:cNvPr>
            <p:cNvSpPr txBox="1"/>
            <p:nvPr/>
          </p:nvSpPr>
          <p:spPr>
            <a:xfrm>
              <a:off x="1951626" y="1032424"/>
              <a:ext cx="4485653" cy="923330"/>
            </a:xfrm>
            <a:prstGeom prst="rect">
              <a:avLst/>
            </a:prstGeom>
            <a:noFill/>
          </p:spPr>
          <p:txBody>
            <a:bodyPr wrap="square" rtlCol="0">
              <a:spAutoFit/>
            </a:bodyPr>
            <a:lstStyle/>
            <a:p>
              <a:pPr marL="285750" indent="-285750">
                <a:buClr>
                  <a:srgbClr val="00FF00"/>
                </a:buClr>
                <a:buSzPct val="160000"/>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Xem </a:t>
              </a:r>
              <a:r>
                <a:rPr lang="vi-VN" dirty="0" err="1">
                  <a:latin typeface="Tahoma" panose="020B0604030504040204" pitchFamily="34" charset="0"/>
                  <a:ea typeface="Tahoma" panose="020B0604030504040204" pitchFamily="34" charset="0"/>
                  <a:cs typeface="Tahoma" panose="020B0604030504040204" pitchFamily="34" charset="0"/>
                </a:rPr>
                <a:t>lại</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lượt</a:t>
              </a:r>
              <a:r>
                <a:rPr lang="vi-VN" dirty="0">
                  <a:latin typeface="Tahoma" panose="020B0604030504040204" pitchFamily="34" charset="0"/>
                  <a:ea typeface="Tahoma" panose="020B0604030504040204" pitchFamily="34" charset="0"/>
                  <a:cs typeface="Tahoma" panose="020B0604030504040204" pitchFamily="34" charset="0"/>
                </a:rPr>
                <a:t> chia </a:t>
              </a:r>
              <a:r>
                <a:rPr lang="vi-VN" dirty="0" err="1">
                  <a:latin typeface="Tahoma" panose="020B0604030504040204" pitchFamily="34" charset="0"/>
                  <a:ea typeface="Tahoma" panose="020B0604030504040204" pitchFamily="34" charset="0"/>
                  <a:cs typeface="Tahoma" panose="020B0604030504040204" pitchFamily="34" charset="0"/>
                </a:rPr>
                <a:t>sẻ</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tệp</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để</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đảm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bảo</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mục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đích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của</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chúng</a:t>
              </a:r>
              <a:endParaRPr lang="en-US" dirty="0">
                <a:latin typeface="Tahoma" panose="020B0604030504040204" pitchFamily="34" charset="0"/>
                <a:ea typeface="Tahoma" panose="020B0604030504040204" pitchFamily="34" charset="0"/>
                <a:cs typeface="Tahoma" panose="020B0604030504040204" pitchFamily="34" charset="0"/>
              </a:endParaRPr>
            </a:p>
            <a:p>
              <a:pPr>
                <a:buClr>
                  <a:srgbClr val="00FF00"/>
                </a:buClr>
                <a:buSzPct val="160000"/>
              </a:pPr>
              <a:r>
                <a:rPr lang="en-US" dirty="0">
                  <a:latin typeface="Tahoma" panose="020B0604030504040204" pitchFamily="34" charset="0"/>
                  <a:ea typeface="Tahoma" panose="020B0604030504040204" pitchFamily="34" charset="0"/>
                  <a:cs typeface="Tahoma" panose="020B0604030504040204" pitchFamily="34" charset="0"/>
                </a:rPr>
                <a:t>     </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C:\&gt; net view &lt;IP Address&gt;</a:t>
              </a:r>
            </a:p>
          </p:txBody>
        </p:sp>
      </p:grpSp>
      <p:grpSp>
        <p:nvGrpSpPr>
          <p:cNvPr id="37" name="Group 36">
            <a:extLst>
              <a:ext uri="{FF2B5EF4-FFF2-40B4-BE49-F238E27FC236}">
                <a16:creationId xmlns:a16="http://schemas.microsoft.com/office/drawing/2014/main" id="{77A31BA7-E386-42B5-9C84-B647C8086B76}"/>
              </a:ext>
            </a:extLst>
          </p:cNvPr>
          <p:cNvGrpSpPr/>
          <p:nvPr/>
        </p:nvGrpSpPr>
        <p:grpSpPr>
          <a:xfrm>
            <a:off x="436646" y="2147196"/>
            <a:ext cx="6078454" cy="1029877"/>
            <a:chOff x="611744" y="944838"/>
            <a:chExt cx="5998325" cy="1010916"/>
          </a:xfrm>
        </p:grpSpPr>
        <p:grpSp>
          <p:nvGrpSpPr>
            <p:cNvPr id="38" name="Group 37">
              <a:extLst>
                <a:ext uri="{FF2B5EF4-FFF2-40B4-BE49-F238E27FC236}">
                  <a16:creationId xmlns:a16="http://schemas.microsoft.com/office/drawing/2014/main" id="{316735DA-C4D3-E116-582A-7C1C5CA3C851}"/>
                </a:ext>
              </a:extLst>
            </p:cNvPr>
            <p:cNvGrpSpPr/>
            <p:nvPr/>
          </p:nvGrpSpPr>
          <p:grpSpPr>
            <a:xfrm>
              <a:off x="611744" y="944838"/>
              <a:ext cx="5825535" cy="1010916"/>
              <a:chOff x="531499" y="1014120"/>
              <a:chExt cx="5825535" cy="1010916"/>
            </a:xfrm>
          </p:grpSpPr>
          <p:cxnSp>
            <p:nvCxnSpPr>
              <p:cNvPr id="40" name="Straight Connector 39">
                <a:extLst>
                  <a:ext uri="{FF2B5EF4-FFF2-40B4-BE49-F238E27FC236}">
                    <a16:creationId xmlns:a16="http://schemas.microsoft.com/office/drawing/2014/main" id="{97B00C62-5C0B-E60B-90DE-5167343D2B71}"/>
                  </a:ext>
                </a:extLst>
              </p:cNvPr>
              <p:cNvCxnSpPr/>
              <p:nvPr/>
            </p:nvCxnSpPr>
            <p:spPr>
              <a:xfrm>
                <a:off x="1444566" y="2025036"/>
                <a:ext cx="4912468" cy="0"/>
              </a:xfrm>
              <a:prstGeom prst="line">
                <a:avLst/>
              </a:prstGeom>
              <a:ln>
                <a:solidFill>
                  <a:schemeClr val="accent2">
                    <a:lumMod val="40000"/>
                    <a:lumOff val="60000"/>
                  </a:schemeClr>
                </a:solidFill>
              </a:ln>
            </p:spPr>
            <p:style>
              <a:lnRef idx="3">
                <a:schemeClr val="accent3"/>
              </a:lnRef>
              <a:fillRef idx="0">
                <a:schemeClr val="accent3"/>
              </a:fillRef>
              <a:effectRef idx="2">
                <a:schemeClr val="accent3"/>
              </a:effectRef>
              <a:fontRef idx="minor">
                <a:schemeClr val="tx1"/>
              </a:fontRef>
            </p:style>
          </p:cxnSp>
          <p:sp>
            <p:nvSpPr>
              <p:cNvPr id="41" name="Rectangle: Rounded Corners 40">
                <a:extLst>
                  <a:ext uri="{FF2B5EF4-FFF2-40B4-BE49-F238E27FC236}">
                    <a16:creationId xmlns:a16="http://schemas.microsoft.com/office/drawing/2014/main" id="{C1884958-D3A3-5C1E-C4AA-1E2D7454E367}"/>
                  </a:ext>
                </a:extLst>
              </p:cNvPr>
              <p:cNvSpPr/>
              <p:nvPr/>
            </p:nvSpPr>
            <p:spPr>
              <a:xfrm rot="1200000">
                <a:off x="531499" y="1089242"/>
                <a:ext cx="1128923" cy="809695"/>
              </a:xfrm>
              <a:prstGeom prst="roundRect">
                <a:avLst/>
              </a:prstGeom>
              <a:gradFill flip="none" rotWithShape="1">
                <a:gsLst>
                  <a:gs pos="20000">
                    <a:schemeClr val="accent2">
                      <a:lumMod val="20000"/>
                      <a:lumOff val="80000"/>
                    </a:schemeClr>
                  </a:gs>
                  <a:gs pos="51000">
                    <a:schemeClr val="accent2">
                      <a:lumMod val="60000"/>
                      <a:lumOff val="40000"/>
                    </a:schemeClr>
                  </a:gs>
                  <a:gs pos="100000">
                    <a:schemeClr val="accent2">
                      <a:lumMod val="75000"/>
                    </a:schemeClr>
                  </a:gs>
                </a:gsLst>
                <a:path path="circle">
                  <a:fillToRect l="50000" t="130000" r="50000" b="-30000"/>
                </a:path>
                <a:tileRect/>
              </a:gra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6B85B0D0-CB3C-EF8A-9803-9C289C9D8544}"/>
                  </a:ext>
                </a:extLst>
              </p:cNvPr>
              <p:cNvSpPr/>
              <p:nvPr/>
            </p:nvSpPr>
            <p:spPr>
              <a:xfrm>
                <a:off x="725121" y="1014120"/>
                <a:ext cx="101601" cy="1016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9" name="TextBox 38">
              <a:extLst>
                <a:ext uri="{FF2B5EF4-FFF2-40B4-BE49-F238E27FC236}">
                  <a16:creationId xmlns:a16="http://schemas.microsoft.com/office/drawing/2014/main" id="{BE1C7162-7E4B-6E57-071E-FAE8193C2559}"/>
                </a:ext>
              </a:extLst>
            </p:cNvPr>
            <p:cNvSpPr txBox="1"/>
            <p:nvPr/>
          </p:nvSpPr>
          <p:spPr>
            <a:xfrm>
              <a:off x="1951626" y="1032424"/>
              <a:ext cx="4658443" cy="634431"/>
            </a:xfrm>
            <a:prstGeom prst="rect">
              <a:avLst/>
            </a:prstGeom>
            <a:noFill/>
          </p:spPr>
          <p:txBody>
            <a:bodyPr wrap="square" rtlCol="0">
              <a:spAutoFit/>
            </a:bodyPr>
            <a:lstStyle/>
            <a:p>
              <a:pPr marL="285750" indent="-285750">
                <a:buClr>
                  <a:schemeClr val="accent2">
                    <a:lumMod val="75000"/>
                  </a:schemeClr>
                </a:buClr>
                <a:buSzPct val="160000"/>
                <a:buFont typeface="Arial" panose="020B0604020202020204" pitchFamily="34" charset="0"/>
                <a:buChar char="•"/>
              </a:pPr>
              <a:r>
                <a:rPr lang="vi-VN" dirty="0" err="1">
                  <a:latin typeface="Tahoma" panose="020B0604030504040204" pitchFamily="34" charset="0"/>
                  <a:ea typeface="Tahoma" panose="020B0604030504040204" pitchFamily="34" charset="0"/>
                  <a:cs typeface="Tahoma" panose="020B0604030504040204" pitchFamily="34" charset="0"/>
                </a:rPr>
                <a:t>Xác</a:t>
              </a:r>
              <a:r>
                <a:rPr lang="vi-VN" dirty="0">
                  <a:latin typeface="Tahoma" panose="020B0604030504040204" pitchFamily="34" charset="0"/>
                  <a:ea typeface="Tahoma" panose="020B0604030504040204" pitchFamily="34" charset="0"/>
                  <a:cs typeface="Tahoma" panose="020B0604030504040204" pitchFamily="34" charset="0"/>
                </a:rPr>
                <a:t> minh </a:t>
              </a:r>
              <a:r>
                <a:rPr lang="vi-VN" dirty="0" err="1">
                  <a:latin typeface="Tahoma" panose="020B0604030504040204" pitchFamily="34" charset="0"/>
                  <a:ea typeface="Tahoma" panose="020B0604030504040204" pitchFamily="34" charset="0"/>
                  <a:cs typeface="Tahoma" panose="020B0604030504040204" pitchFamily="34" charset="0"/>
                </a:rPr>
                <a:t>người</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dùng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bằng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phiên </a:t>
              </a:r>
              <a:r>
                <a:rPr lang="vi-VN" dirty="0" err="1">
                  <a:latin typeface="Tahoma" panose="020B0604030504040204" pitchFamily="34" charset="0"/>
                  <a:ea typeface="Tahoma" panose="020B0604030504040204" pitchFamily="34" charset="0"/>
                  <a:cs typeface="Tahoma" panose="020B0604030504040204" pitchFamily="34" charset="0"/>
                </a:rPr>
                <a:t>mở</a:t>
              </a:r>
              <a:r>
                <a:rPr lang="en-US" dirty="0">
                  <a:latin typeface="Tahoma" panose="020B0604030504040204" pitchFamily="34" charset="0"/>
                  <a:ea typeface="Tahoma" panose="020B0604030504040204" pitchFamily="34" charset="0"/>
                  <a:cs typeface="Tahoma" panose="020B0604030504040204" pitchFamily="34" charset="0"/>
                </a:rPr>
                <a:t>    </a:t>
              </a:r>
            </a:p>
            <a:p>
              <a:pPr>
                <a:buClr>
                  <a:schemeClr val="accent2">
                    <a:lumMod val="75000"/>
                  </a:schemeClr>
                </a:buClr>
                <a:buSzPct val="160000"/>
              </a:pPr>
              <a:r>
                <a:rPr lang="en-US" dirty="0">
                  <a:latin typeface="Tahoma" panose="020B0604030504040204" pitchFamily="34" charset="0"/>
                  <a:ea typeface="Tahoma" panose="020B0604030504040204" pitchFamily="34" charset="0"/>
                  <a:cs typeface="Tahoma" panose="020B0604030504040204" pitchFamily="34" charset="0"/>
                </a:rPr>
                <a:t>    </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C:\&gt; net session</a:t>
              </a:r>
            </a:p>
          </p:txBody>
        </p:sp>
      </p:grpSp>
      <p:grpSp>
        <p:nvGrpSpPr>
          <p:cNvPr id="43" name="Group 42">
            <a:extLst>
              <a:ext uri="{FF2B5EF4-FFF2-40B4-BE49-F238E27FC236}">
                <a16:creationId xmlns:a16="http://schemas.microsoft.com/office/drawing/2014/main" id="{1C44E140-9B8C-D98C-5C80-ED747AED0241}"/>
              </a:ext>
            </a:extLst>
          </p:cNvPr>
          <p:cNvGrpSpPr/>
          <p:nvPr/>
        </p:nvGrpSpPr>
        <p:grpSpPr>
          <a:xfrm>
            <a:off x="465829" y="3343698"/>
            <a:ext cx="5903356" cy="1029877"/>
            <a:chOff x="611744" y="944838"/>
            <a:chExt cx="5825535" cy="1010916"/>
          </a:xfrm>
        </p:grpSpPr>
        <p:grpSp>
          <p:nvGrpSpPr>
            <p:cNvPr id="44" name="Group 43">
              <a:extLst>
                <a:ext uri="{FF2B5EF4-FFF2-40B4-BE49-F238E27FC236}">
                  <a16:creationId xmlns:a16="http://schemas.microsoft.com/office/drawing/2014/main" id="{F31769AF-E124-C6E2-CE24-7CAFE1EA7E31}"/>
                </a:ext>
              </a:extLst>
            </p:cNvPr>
            <p:cNvGrpSpPr/>
            <p:nvPr/>
          </p:nvGrpSpPr>
          <p:grpSpPr>
            <a:xfrm>
              <a:off x="611744" y="944838"/>
              <a:ext cx="5825535" cy="1010916"/>
              <a:chOff x="531499" y="1014120"/>
              <a:chExt cx="5825535" cy="1010916"/>
            </a:xfrm>
          </p:grpSpPr>
          <p:cxnSp>
            <p:nvCxnSpPr>
              <p:cNvPr id="46" name="Straight Connector 45">
                <a:extLst>
                  <a:ext uri="{FF2B5EF4-FFF2-40B4-BE49-F238E27FC236}">
                    <a16:creationId xmlns:a16="http://schemas.microsoft.com/office/drawing/2014/main" id="{7F946AC0-3304-8CE6-D7CE-CFAB074BF7FA}"/>
                  </a:ext>
                </a:extLst>
              </p:cNvPr>
              <p:cNvCxnSpPr/>
              <p:nvPr/>
            </p:nvCxnSpPr>
            <p:spPr>
              <a:xfrm>
                <a:off x="1444566" y="2025036"/>
                <a:ext cx="4912468" cy="0"/>
              </a:xfrm>
              <a:prstGeom prst="line">
                <a:avLst/>
              </a:prstGeom>
              <a:ln>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sp>
            <p:nvSpPr>
              <p:cNvPr id="47" name="Rectangle: Rounded Corners 46">
                <a:extLst>
                  <a:ext uri="{FF2B5EF4-FFF2-40B4-BE49-F238E27FC236}">
                    <a16:creationId xmlns:a16="http://schemas.microsoft.com/office/drawing/2014/main" id="{3E4153D4-6B66-F995-8732-59AF69CD8F43}"/>
                  </a:ext>
                </a:extLst>
              </p:cNvPr>
              <p:cNvSpPr/>
              <p:nvPr/>
            </p:nvSpPr>
            <p:spPr>
              <a:xfrm rot="1200000">
                <a:off x="531499" y="1089242"/>
                <a:ext cx="1128923" cy="809695"/>
              </a:xfrm>
              <a:prstGeom prst="roundRect">
                <a:avLst/>
              </a:prstGeom>
              <a:gradFill flip="none" rotWithShape="1">
                <a:gsLst>
                  <a:gs pos="10000">
                    <a:schemeClr val="accent5">
                      <a:lumMod val="20000"/>
                      <a:lumOff val="80000"/>
                    </a:schemeClr>
                  </a:gs>
                  <a:gs pos="51000">
                    <a:schemeClr val="accent5">
                      <a:lumMod val="60000"/>
                      <a:lumOff val="40000"/>
                    </a:schemeClr>
                  </a:gs>
                  <a:gs pos="100000">
                    <a:schemeClr val="accent5">
                      <a:lumMod val="75000"/>
                    </a:schemeClr>
                  </a:gs>
                </a:gsLst>
                <a:path path="circle">
                  <a:fillToRect l="50000" t="130000" r="50000" b="-30000"/>
                </a:path>
                <a:tileRect/>
              </a:gra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6025AD19-12ED-57E4-18E6-FB9C4250BE25}"/>
                  </a:ext>
                </a:extLst>
              </p:cNvPr>
              <p:cNvSpPr/>
              <p:nvPr/>
            </p:nvSpPr>
            <p:spPr>
              <a:xfrm>
                <a:off x="725121" y="1014120"/>
                <a:ext cx="101601" cy="1016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5" name="TextBox 44">
              <a:extLst>
                <a:ext uri="{FF2B5EF4-FFF2-40B4-BE49-F238E27FC236}">
                  <a16:creationId xmlns:a16="http://schemas.microsoft.com/office/drawing/2014/main" id="{F0EF3DA7-EB21-ACBD-A3AD-0D9292DD10B1}"/>
                </a:ext>
              </a:extLst>
            </p:cNvPr>
            <p:cNvSpPr txBox="1"/>
            <p:nvPr/>
          </p:nvSpPr>
          <p:spPr>
            <a:xfrm>
              <a:off x="1951626" y="1032424"/>
              <a:ext cx="4485653" cy="906331"/>
            </a:xfrm>
            <a:prstGeom prst="rect">
              <a:avLst/>
            </a:prstGeom>
            <a:noFill/>
          </p:spPr>
          <p:txBody>
            <a:bodyPr wrap="square" rtlCol="0">
              <a:spAutoFit/>
            </a:bodyPr>
            <a:lstStyle/>
            <a:p>
              <a:pPr marL="285750" indent="-285750">
                <a:buClr>
                  <a:schemeClr val="tx2">
                    <a:lumMod val="60000"/>
                    <a:lumOff val="40000"/>
                  </a:schemeClr>
                </a:buClr>
                <a:buSzPct val="160000"/>
                <a:buFont typeface="Arial" panose="020B0604020202020204" pitchFamily="34" charset="0"/>
                <a:buChar char="•"/>
              </a:pPr>
              <a:r>
                <a:rPr lang="vi-VN" dirty="0" err="1">
                  <a:latin typeface="Tahoma" panose="020B0604030504040204" pitchFamily="34" charset="0"/>
                  <a:ea typeface="Tahoma" panose="020B0604030504040204" pitchFamily="34" charset="0"/>
                  <a:cs typeface="Tahoma" panose="020B0604030504040204" pitchFamily="34" charset="0"/>
                </a:rPr>
                <a:t>Kiểm</a:t>
              </a:r>
              <a:r>
                <a:rPr lang="vi-VN" dirty="0">
                  <a:latin typeface="Tahoma" panose="020B0604030504040204" pitchFamily="34" charset="0"/>
                  <a:ea typeface="Tahoma" panose="020B0604030504040204" pitchFamily="34" charset="0"/>
                  <a:cs typeface="Tahoma" panose="020B0604030504040204" pitchFamily="34" charset="0"/>
                </a:rPr>
                <a:t> tra xem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phiên </a:t>
              </a:r>
              <a:r>
                <a:rPr lang="vi-VN" dirty="0" err="1">
                  <a:latin typeface="Tahoma" panose="020B0604030504040204" pitchFamily="34" charset="0"/>
                  <a:ea typeface="Tahoma" panose="020B0604030504040204" pitchFamily="34" charset="0"/>
                  <a:cs typeface="Tahoma" panose="020B0604030504040204" pitchFamily="34" charset="0"/>
                </a:rPr>
                <a:t>đã</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được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mở</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bằng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hệ</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thống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khác</a:t>
              </a:r>
              <a:r>
                <a:rPr lang="vi-VN" dirty="0">
                  <a:latin typeface="Tahoma" panose="020B0604030504040204" pitchFamily="34" charset="0"/>
                  <a:ea typeface="Tahoma" panose="020B0604030504040204" pitchFamily="34" charset="0"/>
                  <a:cs typeface="Tahoma" panose="020B0604030504040204" pitchFamily="34" charset="0"/>
                </a:rPr>
                <a:t> chưa</a:t>
              </a:r>
              <a:r>
                <a:rPr lang="en-US" dirty="0">
                  <a:latin typeface="Tahoma" panose="020B0604030504040204" pitchFamily="34" charset="0"/>
                  <a:ea typeface="Tahoma" panose="020B0604030504040204" pitchFamily="34" charset="0"/>
                  <a:cs typeface="Tahoma" panose="020B0604030504040204" pitchFamily="34" charset="0"/>
                </a:rPr>
                <a:t>     </a:t>
              </a:r>
            </a:p>
            <a:p>
              <a:pPr>
                <a:buClr>
                  <a:schemeClr val="tx2">
                    <a:lumMod val="60000"/>
                    <a:lumOff val="40000"/>
                  </a:schemeClr>
                </a:buClr>
                <a:buSzPct val="160000"/>
              </a:pP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C:\&gt; net use</a:t>
              </a:r>
            </a:p>
          </p:txBody>
        </p:sp>
      </p:grpSp>
      <p:grpSp>
        <p:nvGrpSpPr>
          <p:cNvPr id="49" name="Group 48">
            <a:extLst>
              <a:ext uri="{FF2B5EF4-FFF2-40B4-BE49-F238E27FC236}">
                <a16:creationId xmlns:a16="http://schemas.microsoft.com/office/drawing/2014/main" id="{8F3FBE4B-A3DB-64EC-C123-1C6558F6341C}"/>
              </a:ext>
            </a:extLst>
          </p:cNvPr>
          <p:cNvGrpSpPr/>
          <p:nvPr/>
        </p:nvGrpSpPr>
        <p:grpSpPr>
          <a:xfrm>
            <a:off x="485841" y="4424426"/>
            <a:ext cx="5903356" cy="1029877"/>
            <a:chOff x="611744" y="944838"/>
            <a:chExt cx="5825535" cy="1010916"/>
          </a:xfrm>
        </p:grpSpPr>
        <p:grpSp>
          <p:nvGrpSpPr>
            <p:cNvPr id="50" name="Group 49">
              <a:extLst>
                <a:ext uri="{FF2B5EF4-FFF2-40B4-BE49-F238E27FC236}">
                  <a16:creationId xmlns:a16="http://schemas.microsoft.com/office/drawing/2014/main" id="{493C6695-6F70-D984-DDFE-419A778E41C0}"/>
                </a:ext>
              </a:extLst>
            </p:cNvPr>
            <p:cNvGrpSpPr/>
            <p:nvPr/>
          </p:nvGrpSpPr>
          <p:grpSpPr>
            <a:xfrm>
              <a:off x="611744" y="944838"/>
              <a:ext cx="5825535" cy="1010916"/>
              <a:chOff x="531499" y="1014120"/>
              <a:chExt cx="5825535" cy="1010916"/>
            </a:xfrm>
          </p:grpSpPr>
          <p:cxnSp>
            <p:nvCxnSpPr>
              <p:cNvPr id="52" name="Straight Connector 51">
                <a:extLst>
                  <a:ext uri="{FF2B5EF4-FFF2-40B4-BE49-F238E27FC236}">
                    <a16:creationId xmlns:a16="http://schemas.microsoft.com/office/drawing/2014/main" id="{EFF77B5A-BC4C-7FAF-4CD6-E4D85984F374}"/>
                  </a:ext>
                </a:extLst>
              </p:cNvPr>
              <p:cNvCxnSpPr/>
              <p:nvPr/>
            </p:nvCxnSpPr>
            <p:spPr>
              <a:xfrm>
                <a:off x="1444566" y="2025036"/>
                <a:ext cx="4912468" cy="0"/>
              </a:xfrm>
              <a:prstGeom prst="line">
                <a:avLst/>
              </a:prstGeom>
              <a:ln>
                <a:solidFill>
                  <a:srgbClr val="FF66FF"/>
                </a:solidFill>
              </a:ln>
            </p:spPr>
            <p:style>
              <a:lnRef idx="3">
                <a:schemeClr val="accent3"/>
              </a:lnRef>
              <a:fillRef idx="0">
                <a:schemeClr val="accent3"/>
              </a:fillRef>
              <a:effectRef idx="2">
                <a:schemeClr val="accent3"/>
              </a:effectRef>
              <a:fontRef idx="minor">
                <a:schemeClr val="tx1"/>
              </a:fontRef>
            </p:style>
          </p:cxnSp>
          <p:sp>
            <p:nvSpPr>
              <p:cNvPr id="53" name="Rectangle: Rounded Corners 52">
                <a:extLst>
                  <a:ext uri="{FF2B5EF4-FFF2-40B4-BE49-F238E27FC236}">
                    <a16:creationId xmlns:a16="http://schemas.microsoft.com/office/drawing/2014/main" id="{BAECE5E2-FA71-C5B1-D708-77702BCBF4F7}"/>
                  </a:ext>
                </a:extLst>
              </p:cNvPr>
              <p:cNvSpPr/>
              <p:nvPr/>
            </p:nvSpPr>
            <p:spPr>
              <a:xfrm rot="1200000">
                <a:off x="531499" y="1089242"/>
                <a:ext cx="1128923" cy="809695"/>
              </a:xfrm>
              <a:prstGeom prst="roundRect">
                <a:avLst/>
              </a:prstGeom>
              <a:gradFill flip="none" rotWithShape="1">
                <a:gsLst>
                  <a:gs pos="24000">
                    <a:srgbClr val="FFCCFF"/>
                  </a:gs>
                  <a:gs pos="53000">
                    <a:srgbClr val="FF66FF"/>
                  </a:gs>
                  <a:gs pos="100000">
                    <a:srgbClr val="CC0099"/>
                  </a:gs>
                </a:gsLst>
                <a:path path="circle">
                  <a:fillToRect l="50000" t="130000" r="50000" b="-30000"/>
                </a:path>
                <a:tileRect/>
              </a:grad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9AB4951D-05A3-2AF5-0683-70EFDF53F06F}"/>
                  </a:ext>
                </a:extLst>
              </p:cNvPr>
              <p:cNvSpPr/>
              <p:nvPr/>
            </p:nvSpPr>
            <p:spPr>
              <a:xfrm>
                <a:off x="725121" y="1014120"/>
                <a:ext cx="101601" cy="1016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1" name="TextBox 50">
              <a:extLst>
                <a:ext uri="{FF2B5EF4-FFF2-40B4-BE49-F238E27FC236}">
                  <a16:creationId xmlns:a16="http://schemas.microsoft.com/office/drawing/2014/main" id="{E9F4CD60-AEB9-A128-2E9B-9EACE781E374}"/>
                </a:ext>
              </a:extLst>
            </p:cNvPr>
            <p:cNvSpPr txBox="1"/>
            <p:nvPr/>
          </p:nvSpPr>
          <p:spPr>
            <a:xfrm>
              <a:off x="1951626" y="1032424"/>
              <a:ext cx="4485653" cy="906331"/>
            </a:xfrm>
            <a:prstGeom prst="rect">
              <a:avLst/>
            </a:prstGeom>
            <a:noFill/>
          </p:spPr>
          <p:txBody>
            <a:bodyPr wrap="square" rtlCol="0">
              <a:spAutoFit/>
            </a:bodyPr>
            <a:lstStyle/>
            <a:p>
              <a:pPr marL="285750" indent="-285750">
                <a:buClr>
                  <a:srgbClr val="C50DAB"/>
                </a:buClr>
                <a:buSzPct val="160000"/>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Phân </a:t>
              </a:r>
              <a:r>
                <a:rPr lang="vi-VN" dirty="0" err="1">
                  <a:latin typeface="Tahoma" panose="020B0604030504040204" pitchFamily="34" charset="0"/>
                  <a:ea typeface="Tahoma" panose="020B0604030504040204" pitchFamily="34" charset="0"/>
                  <a:cs typeface="Tahoma" panose="020B0604030504040204" pitchFamily="34" charset="0"/>
                </a:rPr>
                <a:t>tích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tại</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NetBIOS</a:t>
              </a:r>
              <a:r>
                <a:rPr lang="vi-VN" dirty="0">
                  <a:latin typeface="Tahoma" panose="020B0604030504040204" pitchFamily="34" charset="0"/>
                  <a:ea typeface="Tahoma" panose="020B0604030504040204" pitchFamily="34" charset="0"/>
                  <a:cs typeface="Tahoma" panose="020B0604030504040204" pitchFamily="34" charset="0"/>
                </a:rPr>
                <a:t> qua </a:t>
              </a:r>
              <a:r>
                <a:rPr lang="vi-VN" dirty="0" err="1">
                  <a:latin typeface="Tahoma" panose="020B0604030504040204" pitchFamily="34" charset="0"/>
                  <a:ea typeface="Tahoma" panose="020B0604030504040204" pitchFamily="34" charset="0"/>
                  <a:cs typeface="Tahoma" panose="020B0604030504040204" pitchFamily="34" charset="0"/>
                </a:rPr>
                <a:t>hoạt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động</a:t>
              </a:r>
              <a:r>
                <a:rPr lang="vi-VN" dirty="0">
                  <a:latin typeface="Tahoma" panose="020B0604030504040204" pitchFamily="34" charset="0"/>
                  <a:ea typeface="Tahoma" panose="020B0604030504040204" pitchFamily="34" charset="0"/>
                  <a:cs typeface="Tahoma" panose="020B0604030504040204" pitchFamily="34" charset="0"/>
                </a:rPr>
                <a:t> TCP/IP</a:t>
              </a:r>
              <a:r>
                <a:rPr lang="en-US" dirty="0">
                  <a:latin typeface="Tahoma" panose="020B0604030504040204" pitchFamily="34" charset="0"/>
                  <a:ea typeface="Tahoma" panose="020B0604030504040204" pitchFamily="34" charset="0"/>
                  <a:cs typeface="Tahoma" panose="020B0604030504040204" pitchFamily="34" charset="0"/>
                </a:rPr>
                <a:t>     </a:t>
              </a:r>
            </a:p>
            <a:p>
              <a:pPr>
                <a:buClr>
                  <a:srgbClr val="C50DAB"/>
                </a:buClr>
                <a:buSzPct val="160000"/>
              </a:pP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C:\&gt; netstat -S</a:t>
              </a:r>
            </a:p>
          </p:txBody>
        </p:sp>
      </p:grpSp>
      <p:grpSp>
        <p:nvGrpSpPr>
          <p:cNvPr id="55" name="Group 54">
            <a:extLst>
              <a:ext uri="{FF2B5EF4-FFF2-40B4-BE49-F238E27FC236}">
                <a16:creationId xmlns:a16="http://schemas.microsoft.com/office/drawing/2014/main" id="{B87C770A-1D62-04FD-9CCA-742D61AACC2B}"/>
              </a:ext>
            </a:extLst>
          </p:cNvPr>
          <p:cNvGrpSpPr/>
          <p:nvPr/>
        </p:nvGrpSpPr>
        <p:grpSpPr>
          <a:xfrm>
            <a:off x="436646" y="5494505"/>
            <a:ext cx="5903356" cy="1029877"/>
            <a:chOff x="611744" y="944838"/>
            <a:chExt cx="5825535" cy="1010916"/>
          </a:xfrm>
        </p:grpSpPr>
        <p:grpSp>
          <p:nvGrpSpPr>
            <p:cNvPr id="56" name="Group 55">
              <a:extLst>
                <a:ext uri="{FF2B5EF4-FFF2-40B4-BE49-F238E27FC236}">
                  <a16:creationId xmlns:a16="http://schemas.microsoft.com/office/drawing/2014/main" id="{FDEFC447-B753-BC45-BC2C-4BA0F6D296EF}"/>
                </a:ext>
              </a:extLst>
            </p:cNvPr>
            <p:cNvGrpSpPr/>
            <p:nvPr/>
          </p:nvGrpSpPr>
          <p:grpSpPr>
            <a:xfrm>
              <a:off x="611744" y="944838"/>
              <a:ext cx="5825535" cy="1010916"/>
              <a:chOff x="531499" y="1014120"/>
              <a:chExt cx="5825535" cy="1010916"/>
            </a:xfrm>
          </p:grpSpPr>
          <p:cxnSp>
            <p:nvCxnSpPr>
              <p:cNvPr id="58" name="Straight Connector 57">
                <a:extLst>
                  <a:ext uri="{FF2B5EF4-FFF2-40B4-BE49-F238E27FC236}">
                    <a16:creationId xmlns:a16="http://schemas.microsoft.com/office/drawing/2014/main" id="{38EB1498-0954-53B8-94A3-408D04E6060B}"/>
                  </a:ext>
                </a:extLst>
              </p:cNvPr>
              <p:cNvCxnSpPr/>
              <p:nvPr/>
            </p:nvCxnSpPr>
            <p:spPr>
              <a:xfrm>
                <a:off x="1444566" y="2025036"/>
                <a:ext cx="4912468" cy="0"/>
              </a:xfrm>
              <a:prstGeom prst="line">
                <a:avLst/>
              </a:prstGeom>
              <a:ln>
                <a:solidFill>
                  <a:srgbClr val="FFCC66"/>
                </a:solidFill>
              </a:ln>
            </p:spPr>
            <p:style>
              <a:lnRef idx="3">
                <a:schemeClr val="accent3"/>
              </a:lnRef>
              <a:fillRef idx="0">
                <a:schemeClr val="accent3"/>
              </a:fillRef>
              <a:effectRef idx="2">
                <a:schemeClr val="accent3"/>
              </a:effectRef>
              <a:fontRef idx="minor">
                <a:schemeClr val="tx1"/>
              </a:fontRef>
            </p:style>
          </p:cxnSp>
          <p:sp>
            <p:nvSpPr>
              <p:cNvPr id="59" name="Rectangle: Rounded Corners 58">
                <a:extLst>
                  <a:ext uri="{FF2B5EF4-FFF2-40B4-BE49-F238E27FC236}">
                    <a16:creationId xmlns:a16="http://schemas.microsoft.com/office/drawing/2014/main" id="{8CED3500-6E9F-95EB-9266-6EC89D00BF0D}"/>
                  </a:ext>
                </a:extLst>
              </p:cNvPr>
              <p:cNvSpPr/>
              <p:nvPr/>
            </p:nvSpPr>
            <p:spPr>
              <a:xfrm rot="1200000">
                <a:off x="531499" y="1089242"/>
                <a:ext cx="1128923" cy="809695"/>
              </a:xfrm>
              <a:prstGeom prst="roundRect">
                <a:avLst/>
              </a:prstGeom>
              <a:gradFill flip="none" rotWithShape="1">
                <a:gsLst>
                  <a:gs pos="21000">
                    <a:srgbClr val="FFCC99"/>
                  </a:gs>
                  <a:gs pos="51000">
                    <a:srgbClr val="FFCC66"/>
                  </a:gs>
                  <a:gs pos="100000">
                    <a:srgbClr val="FF9900"/>
                  </a:gs>
                </a:gsLst>
                <a:path path="circle">
                  <a:fillToRect l="50000" t="130000" r="50000" b="-30000"/>
                </a:path>
                <a:tileRect/>
              </a:gradFill>
              <a:ln w="38100">
                <a:solidFill>
                  <a:srgbClr val="FFCC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Oval 59">
                <a:extLst>
                  <a:ext uri="{FF2B5EF4-FFF2-40B4-BE49-F238E27FC236}">
                    <a16:creationId xmlns:a16="http://schemas.microsoft.com/office/drawing/2014/main" id="{CF461D99-38F9-8233-847A-46895CD26835}"/>
                  </a:ext>
                </a:extLst>
              </p:cNvPr>
              <p:cNvSpPr/>
              <p:nvPr/>
            </p:nvSpPr>
            <p:spPr>
              <a:xfrm>
                <a:off x="725121" y="1014120"/>
                <a:ext cx="101601" cy="1016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7" name="TextBox 56">
              <a:extLst>
                <a:ext uri="{FF2B5EF4-FFF2-40B4-BE49-F238E27FC236}">
                  <a16:creationId xmlns:a16="http://schemas.microsoft.com/office/drawing/2014/main" id="{F43EAABD-F736-6819-856F-C7A55DA47B4A}"/>
                </a:ext>
              </a:extLst>
            </p:cNvPr>
            <p:cNvSpPr txBox="1"/>
            <p:nvPr/>
          </p:nvSpPr>
          <p:spPr>
            <a:xfrm>
              <a:off x="1951626" y="1032424"/>
              <a:ext cx="4485653" cy="906331"/>
            </a:xfrm>
            <a:prstGeom prst="rect">
              <a:avLst/>
            </a:prstGeom>
            <a:noFill/>
          </p:spPr>
          <p:txBody>
            <a:bodyPr wrap="square" rtlCol="0">
              <a:spAutoFit/>
            </a:bodyPr>
            <a:lstStyle/>
            <a:p>
              <a:pPr marL="285750" indent="-285750">
                <a:buClr>
                  <a:schemeClr val="accent6">
                    <a:lumMod val="75000"/>
                  </a:schemeClr>
                </a:buClr>
                <a:buSzPct val="160000"/>
                <a:buFont typeface="Arial" panose="020B0604020202020204" pitchFamily="34" charset="0"/>
                <a:buChar char="•"/>
              </a:pPr>
              <a:r>
                <a:rPr lang="vi-VN" dirty="0" err="1">
                  <a:latin typeface="Tahoma" panose="020B0604030504040204" pitchFamily="34" charset="0"/>
                  <a:ea typeface="Tahoma" panose="020B0604030504040204" pitchFamily="34" charset="0"/>
                  <a:cs typeface="Tahoma" panose="020B0604030504040204" pitchFamily="34" charset="0"/>
                </a:rPr>
                <a:t>Tìm</a:t>
              </a:r>
              <a:r>
                <a:rPr lang="vi-VN" dirty="0">
                  <a:latin typeface="Tahoma" panose="020B0604030504040204" pitchFamily="34" charset="0"/>
                  <a:ea typeface="Tahoma" panose="020B0604030504040204" pitchFamily="34" charset="0"/>
                  <a:cs typeface="Tahoma" panose="020B0604030504040204" pitchFamily="34" charset="0"/>
                </a:rPr>
                <a:t> xem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cổng</a:t>
              </a:r>
              <a:r>
                <a:rPr lang="vi-VN" dirty="0">
                  <a:latin typeface="Tahoma" panose="020B0604030504040204" pitchFamily="34" charset="0"/>
                  <a:ea typeface="Tahoma" panose="020B0604030504040204" pitchFamily="34" charset="0"/>
                  <a:cs typeface="Tahoma" panose="020B0604030504040204" pitchFamily="34" charset="0"/>
                </a:rPr>
                <a:t> TCP </a:t>
              </a:r>
              <a:r>
                <a:rPr lang="vi-VN" dirty="0" err="1">
                  <a:latin typeface="Tahoma" panose="020B0604030504040204" pitchFamily="34" charset="0"/>
                  <a:ea typeface="Tahoma" panose="020B0604030504040204" pitchFamily="34" charset="0"/>
                  <a:cs typeface="Tahoma" panose="020B0604030504040204" pitchFamily="34" charset="0"/>
                </a:rPr>
                <a:t>và</a:t>
              </a:r>
              <a:r>
                <a:rPr lang="vi-VN" dirty="0">
                  <a:latin typeface="Tahoma" panose="020B0604030504040204" pitchFamily="34" charset="0"/>
                  <a:ea typeface="Tahoma" panose="020B0604030504040204" pitchFamily="34" charset="0"/>
                  <a:cs typeface="Tahoma" panose="020B0604030504040204" pitchFamily="34" charset="0"/>
                </a:rPr>
                <a:t> UDP </a:t>
              </a:r>
              <a:r>
                <a:rPr lang="vi-VN" dirty="0" err="1">
                  <a:latin typeface="Tahoma" panose="020B0604030504040204" pitchFamily="34" charset="0"/>
                  <a:ea typeface="Tahoma" panose="020B0604030504040204" pitchFamily="34" charset="0"/>
                  <a:cs typeface="Tahoma" panose="020B0604030504040204" pitchFamily="34" charset="0"/>
                </a:rPr>
                <a:t>có</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lắng</a:t>
              </a:r>
              <a:r>
                <a:rPr lang="vi-VN" dirty="0">
                  <a:latin typeface="Tahoma" panose="020B0604030504040204" pitchFamily="34" charset="0"/>
                  <a:ea typeface="Tahoma" panose="020B0604030504040204" pitchFamily="34" charset="0"/>
                  <a:cs typeface="Tahoma" panose="020B0604030504040204" pitchFamily="34" charset="0"/>
                </a:rPr>
                <a:t> nghe </a:t>
              </a:r>
              <a:r>
                <a:rPr lang="vi-VN" dirty="0" err="1">
                  <a:latin typeface="Tahoma" panose="020B0604030504040204" pitchFamily="34" charset="0"/>
                  <a:ea typeface="Tahoma" panose="020B0604030504040204" pitchFamily="34" charset="0"/>
                  <a:cs typeface="Tahoma" panose="020B0604030504040204" pitchFamily="34" charset="0"/>
                </a:rPr>
                <a:t>bất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thường</a:t>
              </a:r>
              <a:r>
                <a:rPr lang="vi-VN" dirty="0">
                  <a:latin typeface="Tahoma" panose="020B0604030504040204" pitchFamily="34" charset="0"/>
                  <a:ea typeface="Tahoma" panose="020B0604030504040204" pitchFamily="34" charset="0"/>
                  <a:cs typeface="Tahoma" panose="020B0604030504040204" pitchFamily="34" charset="0"/>
                </a:rPr>
                <a:t> không</a:t>
              </a:r>
              <a:endParaRPr lang="en-US" dirty="0">
                <a:latin typeface="Tahoma" panose="020B0604030504040204" pitchFamily="34" charset="0"/>
                <a:ea typeface="Tahoma" panose="020B0604030504040204" pitchFamily="34" charset="0"/>
                <a:cs typeface="Tahoma" panose="020B0604030504040204" pitchFamily="34" charset="0"/>
              </a:endParaRPr>
            </a:p>
            <a:p>
              <a:pPr>
                <a:buClr>
                  <a:schemeClr val="accent6">
                    <a:lumMod val="75000"/>
                  </a:schemeClr>
                </a:buClr>
                <a:buSzPct val="160000"/>
              </a:pP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C:\&gt; netstat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na</a:t>
              </a:r>
              <a:endParaRPr lang="en-US"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grpSp>
      <p:pic>
        <p:nvPicPr>
          <p:cNvPr id="70" name="Picture 69" descr="Text&#10;&#10;Description automatically generated">
            <a:extLst>
              <a:ext uri="{FF2B5EF4-FFF2-40B4-BE49-F238E27FC236}">
                <a16:creationId xmlns:a16="http://schemas.microsoft.com/office/drawing/2014/main" id="{0584FAED-BCC6-ADD1-D0C7-E803E68D9B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5173" y="3118664"/>
            <a:ext cx="5159787" cy="3434017"/>
          </a:xfrm>
          <a:prstGeom prst="rect">
            <a:avLst/>
          </a:prstGeom>
        </p:spPr>
      </p:pic>
      <p:pic>
        <p:nvPicPr>
          <p:cNvPr id="71" name="Hình ảnh 11" descr="Icon&#10;&#10;Description automatically generated">
            <a:extLst>
              <a:ext uri="{FF2B5EF4-FFF2-40B4-BE49-F238E27FC236}">
                <a16:creationId xmlns:a16="http://schemas.microsoft.com/office/drawing/2014/main" id="{9DE0102D-8966-3230-FE28-41C4E49E98C2}"/>
              </a:ext>
            </a:extLst>
          </p:cNvPr>
          <p:cNvPicPr>
            <a:picLocks noChangeAspect="1"/>
          </p:cNvPicPr>
          <p:nvPr/>
        </p:nvPicPr>
        <p:blipFill>
          <a:blip r:embed="rId4"/>
          <a:stretch>
            <a:fillRect/>
          </a:stretch>
        </p:blipFill>
        <p:spPr>
          <a:xfrm>
            <a:off x="745004" y="1155141"/>
            <a:ext cx="585654" cy="603401"/>
          </a:xfrm>
          <a:prstGeom prst="rect">
            <a:avLst/>
          </a:prstGeom>
        </p:spPr>
      </p:pic>
      <p:pic>
        <p:nvPicPr>
          <p:cNvPr id="72" name="Picture 71">
            <a:extLst>
              <a:ext uri="{FF2B5EF4-FFF2-40B4-BE49-F238E27FC236}">
                <a16:creationId xmlns:a16="http://schemas.microsoft.com/office/drawing/2014/main" id="{7280F83B-6A96-A0CC-C107-E943EE0B97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35000"/>
          <a:stretch/>
        </p:blipFill>
        <p:spPr bwMode="auto">
          <a:xfrm>
            <a:off x="632855" y="4566264"/>
            <a:ext cx="872005" cy="566803"/>
          </a:xfrm>
          <a:prstGeom prst="rect">
            <a:avLst/>
          </a:prstGeom>
          <a:noFill/>
          <a:ln>
            <a:noFill/>
          </a:ln>
          <a:extLst>
            <a:ext uri="{53640926-AAD7-44D8-BBD7-CCE9431645EC}">
              <a14:shadowObscured xmlns:a14="http://schemas.microsoft.com/office/drawing/2010/main"/>
            </a:ext>
          </a:extLst>
        </p:spPr>
      </p:pic>
      <p:pic>
        <p:nvPicPr>
          <p:cNvPr id="73" name="Picture 72" descr="A picture containing icon&#10;&#10;Description automatically generated">
            <a:extLst>
              <a:ext uri="{FF2B5EF4-FFF2-40B4-BE49-F238E27FC236}">
                <a16:creationId xmlns:a16="http://schemas.microsoft.com/office/drawing/2014/main" id="{AD04EB11-A5DB-5080-A0E9-EA79551D779D}"/>
              </a:ext>
            </a:extLst>
          </p:cNvPr>
          <p:cNvPicPr>
            <a:picLocks noChangeAspect="1"/>
          </p:cNvPicPr>
          <p:nvPr/>
        </p:nvPicPr>
        <p:blipFill rotWithShape="1">
          <a:blip r:embed="rId6"/>
          <a:srcRect l="7708" t="6840" r="6055" b="14915"/>
          <a:stretch/>
        </p:blipFill>
        <p:spPr>
          <a:xfrm>
            <a:off x="865667" y="2343879"/>
            <a:ext cx="384351" cy="563767"/>
          </a:xfrm>
          <a:prstGeom prst="rect">
            <a:avLst/>
          </a:prstGeom>
        </p:spPr>
      </p:pic>
      <p:pic>
        <p:nvPicPr>
          <p:cNvPr id="74" name="Hình ảnh 7" descr="Icon&#10;&#10;Description automatically generated">
            <a:extLst>
              <a:ext uri="{FF2B5EF4-FFF2-40B4-BE49-F238E27FC236}">
                <a16:creationId xmlns:a16="http://schemas.microsoft.com/office/drawing/2014/main" id="{F47CA785-BDAC-4B17-F1F1-D1541DF66009}"/>
              </a:ext>
            </a:extLst>
          </p:cNvPr>
          <p:cNvPicPr>
            <a:picLocks noChangeAspect="1"/>
          </p:cNvPicPr>
          <p:nvPr/>
        </p:nvPicPr>
        <p:blipFill>
          <a:blip r:embed="rId7"/>
          <a:stretch>
            <a:fillRect/>
          </a:stretch>
        </p:blipFill>
        <p:spPr>
          <a:xfrm>
            <a:off x="983532" y="2433310"/>
            <a:ext cx="502136" cy="502136"/>
          </a:xfrm>
          <a:prstGeom prst="rect">
            <a:avLst/>
          </a:prstGeom>
        </p:spPr>
      </p:pic>
      <p:pic>
        <p:nvPicPr>
          <p:cNvPr id="75" name="Picture 74" descr="A picture containing icon&#10;&#10;Description automatically generated">
            <a:extLst>
              <a:ext uri="{FF2B5EF4-FFF2-40B4-BE49-F238E27FC236}">
                <a16:creationId xmlns:a16="http://schemas.microsoft.com/office/drawing/2014/main" id="{525BF9D4-048D-2EDC-727D-DAFB3153C4BA}"/>
              </a:ext>
            </a:extLst>
          </p:cNvPr>
          <p:cNvPicPr>
            <a:picLocks noChangeAspect="1"/>
          </p:cNvPicPr>
          <p:nvPr/>
        </p:nvPicPr>
        <p:blipFill rotWithShape="1">
          <a:blip r:embed="rId6"/>
          <a:srcRect l="7708" t="6840" r="6055" b="14915"/>
          <a:stretch/>
        </p:blipFill>
        <p:spPr>
          <a:xfrm>
            <a:off x="865667" y="3599410"/>
            <a:ext cx="384351" cy="563767"/>
          </a:xfrm>
          <a:prstGeom prst="rect">
            <a:avLst/>
          </a:prstGeom>
        </p:spPr>
      </p:pic>
      <p:pic>
        <p:nvPicPr>
          <p:cNvPr id="76" name="Picture 75" descr="alarm_icon">
            <a:extLst>
              <a:ext uri="{FF2B5EF4-FFF2-40B4-BE49-F238E27FC236}">
                <a16:creationId xmlns:a16="http://schemas.microsoft.com/office/drawing/2014/main" id="{9C5E2DB6-78E2-3D82-6C94-3D3FB1EC7D02}"/>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08648" y="3734812"/>
            <a:ext cx="383340" cy="383340"/>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descr="port_icon">
            <a:extLst>
              <a:ext uri="{FF2B5EF4-FFF2-40B4-BE49-F238E27FC236}">
                <a16:creationId xmlns:a16="http://schemas.microsoft.com/office/drawing/2014/main" id="{41776A2B-7D94-E637-0831-8779AF8D6B6B}"/>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39338" y="5563610"/>
            <a:ext cx="738619" cy="827169"/>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78">
            <a:extLst>
              <a:ext uri="{FF2B5EF4-FFF2-40B4-BE49-F238E27FC236}">
                <a16:creationId xmlns:a16="http://schemas.microsoft.com/office/drawing/2014/main" id="{BA2A3A26-18EB-5DC3-8DEE-778D52E7F65D}"/>
              </a:ext>
            </a:extLst>
          </p:cNvPr>
          <p:cNvPicPr>
            <a:picLocks noChangeAspect="1"/>
          </p:cNvPicPr>
          <p:nvPr/>
        </p:nvPicPr>
        <p:blipFill>
          <a:blip r:embed="rId10"/>
          <a:stretch>
            <a:fillRect/>
          </a:stretch>
        </p:blipFill>
        <p:spPr>
          <a:xfrm>
            <a:off x="6585173" y="906891"/>
            <a:ext cx="5159787" cy="2165854"/>
          </a:xfrm>
          <a:prstGeom prst="rect">
            <a:avLst/>
          </a:prstGeom>
        </p:spPr>
      </p:pic>
    </p:spTree>
    <p:extLst>
      <p:ext uri="{BB962C8B-B14F-4D97-AF65-F5344CB8AC3E}">
        <p14:creationId xmlns:p14="http://schemas.microsoft.com/office/powerpoint/2010/main" val="371251831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447" y="92598"/>
            <a:ext cx="14097000" cy="1138773"/>
          </a:xfrm>
          <a:prstGeom prst="rect">
            <a:avLst/>
          </a:prstGeom>
          <a:noFill/>
        </p:spPr>
        <p:txBody>
          <a:bodyPr wrap="square" rtlCol="0">
            <a:spAutoFit/>
          </a:bodyPr>
          <a:lstStyle/>
          <a:p>
            <a:pPr>
              <a:defRPr/>
            </a:pP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các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cuộc</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tấn</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công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web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trong</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máy</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chủ</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Windows(</a:t>
            </a: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Tiếp</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pic>
        <p:nvPicPr>
          <p:cNvPr id="9" name="Picture 8" descr="Text&#10;&#10;Description automatically generated">
            <a:extLst>
              <a:ext uri="{FF2B5EF4-FFF2-40B4-BE49-F238E27FC236}">
                <a16:creationId xmlns:a16="http://schemas.microsoft.com/office/drawing/2014/main" id="{ED0AAC3F-3181-BC8F-946D-B0AC02637920}"/>
              </a:ext>
            </a:extLst>
          </p:cNvPr>
          <p:cNvPicPr>
            <a:picLocks noChangeAspect="1"/>
          </p:cNvPicPr>
          <p:nvPr/>
        </p:nvPicPr>
        <p:blipFill rotWithShape="1">
          <a:blip r:embed="rId3">
            <a:extLst>
              <a:ext uri="{28A0092B-C50C-407E-A947-70E740481C1C}">
                <a14:useLocalDpi xmlns:a14="http://schemas.microsoft.com/office/drawing/2010/main" val="0"/>
              </a:ext>
            </a:extLst>
          </a:blip>
          <a:srcRect r="26253"/>
          <a:stretch/>
        </p:blipFill>
        <p:spPr>
          <a:xfrm>
            <a:off x="125951" y="937689"/>
            <a:ext cx="4586183" cy="5420503"/>
          </a:xfrm>
          <a:prstGeom prst="rect">
            <a:avLst/>
          </a:prstGeom>
        </p:spPr>
      </p:pic>
      <p:grpSp>
        <p:nvGrpSpPr>
          <p:cNvPr id="41" name="Group 40">
            <a:extLst>
              <a:ext uri="{FF2B5EF4-FFF2-40B4-BE49-F238E27FC236}">
                <a16:creationId xmlns:a16="http://schemas.microsoft.com/office/drawing/2014/main" id="{6290A27A-85B8-864C-D8F7-822DDD81BCF7}"/>
              </a:ext>
            </a:extLst>
          </p:cNvPr>
          <p:cNvGrpSpPr/>
          <p:nvPr/>
        </p:nvGrpSpPr>
        <p:grpSpPr>
          <a:xfrm>
            <a:off x="4928608" y="2223250"/>
            <a:ext cx="7167979" cy="1007394"/>
            <a:chOff x="4935073" y="2435398"/>
            <a:chExt cx="7167979" cy="1007394"/>
          </a:xfrm>
        </p:grpSpPr>
        <p:sp>
          <p:nvSpPr>
            <p:cNvPr id="38" name="Rectangle: Rounded Corners 37">
              <a:extLst>
                <a:ext uri="{FF2B5EF4-FFF2-40B4-BE49-F238E27FC236}">
                  <a16:creationId xmlns:a16="http://schemas.microsoft.com/office/drawing/2014/main" id="{E77D1761-BFCD-6DE7-86D4-EB09538BA334}"/>
                </a:ext>
              </a:extLst>
            </p:cNvPr>
            <p:cNvSpPr/>
            <p:nvPr/>
          </p:nvSpPr>
          <p:spPr>
            <a:xfrm>
              <a:off x="4935073" y="2435398"/>
              <a:ext cx="6965489" cy="766912"/>
            </a:xfrm>
            <a:prstGeom prst="roundRect">
              <a:avLst/>
            </a:prstGeom>
            <a:solidFill>
              <a:schemeClr val="bg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C75F802A-EC9A-7464-72E3-E1DC3A604F2D}"/>
                </a:ext>
              </a:extLst>
            </p:cNvPr>
            <p:cNvSpPr/>
            <p:nvPr/>
          </p:nvSpPr>
          <p:spPr>
            <a:xfrm>
              <a:off x="8040513" y="2961828"/>
              <a:ext cx="4062539" cy="480964"/>
            </a:xfrm>
            <a:prstGeom prst="roundRect">
              <a:avLst/>
            </a:prstGeom>
            <a:gradFill flip="none" rotWithShape="1">
              <a:gsLst>
                <a:gs pos="0">
                  <a:schemeClr val="accent5">
                    <a:lumMod val="5000"/>
                    <a:lumOff val="95000"/>
                  </a:schemeClr>
                </a:gs>
                <a:gs pos="67000">
                  <a:srgbClr val="FFFF00"/>
                </a:gs>
                <a:gs pos="77000">
                  <a:srgbClr val="FFFF66"/>
                </a:gs>
                <a:gs pos="100000">
                  <a:schemeClr val="bg1"/>
                </a:gs>
              </a:gsLst>
              <a:lin ang="5400000" scaled="1"/>
              <a:tileRect/>
            </a:gradFill>
            <a:ln>
              <a:solidFill>
                <a:srgbClr val="C50DAB"/>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39612BE-02AF-7EF8-6FF6-93DCB57FA853}"/>
                </a:ext>
              </a:extLst>
            </p:cNvPr>
            <p:cNvSpPr txBox="1"/>
            <p:nvPr/>
          </p:nvSpPr>
          <p:spPr>
            <a:xfrm>
              <a:off x="5062005" y="2495689"/>
              <a:ext cx="6821330" cy="369332"/>
            </a:xfrm>
            <a:prstGeom prst="rect">
              <a:avLst/>
            </a:prstGeom>
            <a:noFill/>
          </p:spPr>
          <p:txBody>
            <a:bodyPr wrap="square" rtlCol="0">
              <a:spAutoFit/>
            </a:bodyPr>
            <a:lstStyle/>
            <a:p>
              <a:r>
                <a:rPr lang="en-US" dirty="0" err="1">
                  <a:latin typeface="Tahoma" panose="020B0604030504040204" pitchFamily="34" charset="0"/>
                  <a:ea typeface="Tahoma" panose="020B0604030504040204" pitchFamily="34" charset="0"/>
                  <a:cs typeface="Tahoma" panose="020B0604030504040204" pitchFamily="34" charset="0"/>
                </a:rPr>
                <a:t>Kiểm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việc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tạo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tài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khoản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mới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trong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nhóm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trị</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viên</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7D5842F4-8D4F-A9B7-C247-B9FA708DB85C}"/>
                </a:ext>
              </a:extLst>
            </p:cNvPr>
            <p:cNvSpPr txBox="1"/>
            <p:nvPr/>
          </p:nvSpPr>
          <p:spPr>
            <a:xfrm>
              <a:off x="8313172" y="3017644"/>
              <a:ext cx="3789880" cy="369332"/>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C:\&gt; </a:t>
              </a:r>
              <a:r>
                <a:rPr lang="en-US" dirty="0" err="1">
                  <a:latin typeface="Tahoma" panose="020B0604030504040204" pitchFamily="34" charset="0"/>
                  <a:ea typeface="Tahoma" panose="020B0604030504040204" pitchFamily="34" charset="0"/>
                  <a:cs typeface="Tahoma" panose="020B0604030504040204" pitchFamily="34" charset="0"/>
                </a:rPr>
                <a:t>lusrmgr.msc</a:t>
              </a:r>
              <a:endParaRPr lang="en-US" dirty="0">
                <a:latin typeface="Tahoma" panose="020B0604030504040204" pitchFamily="34" charset="0"/>
                <a:ea typeface="Tahoma" panose="020B0604030504040204" pitchFamily="34" charset="0"/>
                <a:cs typeface="Tahoma" panose="020B0604030504040204" pitchFamily="34" charset="0"/>
              </a:endParaRPr>
            </a:p>
          </p:txBody>
        </p:sp>
      </p:grpSp>
      <p:grpSp>
        <p:nvGrpSpPr>
          <p:cNvPr id="42" name="Group 41">
            <a:extLst>
              <a:ext uri="{FF2B5EF4-FFF2-40B4-BE49-F238E27FC236}">
                <a16:creationId xmlns:a16="http://schemas.microsoft.com/office/drawing/2014/main" id="{5C38B730-45E0-017F-F5D5-526AE2137319}"/>
              </a:ext>
            </a:extLst>
          </p:cNvPr>
          <p:cNvGrpSpPr/>
          <p:nvPr/>
        </p:nvGrpSpPr>
        <p:grpSpPr>
          <a:xfrm>
            <a:off x="4928608" y="1042337"/>
            <a:ext cx="7167979" cy="1007394"/>
            <a:chOff x="4935073" y="2435398"/>
            <a:chExt cx="7167979" cy="1007394"/>
          </a:xfrm>
        </p:grpSpPr>
        <p:sp>
          <p:nvSpPr>
            <p:cNvPr id="43" name="Rectangle: Rounded Corners 42">
              <a:extLst>
                <a:ext uri="{FF2B5EF4-FFF2-40B4-BE49-F238E27FC236}">
                  <a16:creationId xmlns:a16="http://schemas.microsoft.com/office/drawing/2014/main" id="{77243683-8CF6-4E5E-F22D-DE784CF042AB}"/>
                </a:ext>
              </a:extLst>
            </p:cNvPr>
            <p:cNvSpPr/>
            <p:nvPr/>
          </p:nvSpPr>
          <p:spPr>
            <a:xfrm>
              <a:off x="4935073" y="2435398"/>
              <a:ext cx="6965489" cy="766912"/>
            </a:xfrm>
            <a:prstGeom prst="roundRect">
              <a:avLst/>
            </a:prstGeom>
            <a:solidFill>
              <a:schemeClr val="bg1"/>
            </a:solidFill>
            <a:ln>
              <a:solidFill>
                <a:srgbClr val="C50D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48CA00BF-9148-EA3F-38EB-A89FA7AD72BB}"/>
                </a:ext>
              </a:extLst>
            </p:cNvPr>
            <p:cNvSpPr/>
            <p:nvPr/>
          </p:nvSpPr>
          <p:spPr>
            <a:xfrm>
              <a:off x="8040513" y="2961828"/>
              <a:ext cx="4062539" cy="480964"/>
            </a:xfrm>
            <a:prstGeom prst="roundRect">
              <a:avLst/>
            </a:prstGeom>
            <a:gradFill flip="none" rotWithShape="1">
              <a:gsLst>
                <a:gs pos="0">
                  <a:schemeClr val="accent5">
                    <a:lumMod val="5000"/>
                    <a:lumOff val="95000"/>
                  </a:schemeClr>
                </a:gs>
                <a:gs pos="67000">
                  <a:srgbClr val="C50DAB"/>
                </a:gs>
                <a:gs pos="77000">
                  <a:srgbClr val="C50DAB"/>
                </a:gs>
                <a:gs pos="100000">
                  <a:schemeClr val="bg1"/>
                </a:gs>
              </a:gsLst>
              <a:lin ang="5400000" scaled="1"/>
              <a:tileRect/>
            </a:gradFill>
            <a:ln>
              <a:solidFill>
                <a:srgbClr val="C50DAB"/>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334466AE-9199-116F-1786-8C93AE44556F}"/>
                </a:ext>
              </a:extLst>
            </p:cNvPr>
            <p:cNvSpPr txBox="1"/>
            <p:nvPr/>
          </p:nvSpPr>
          <p:spPr>
            <a:xfrm>
              <a:off x="5062005" y="2495689"/>
              <a:ext cx="6821330" cy="646331"/>
            </a:xfrm>
            <a:prstGeom prst="rect">
              <a:avLst/>
            </a:prstGeom>
            <a:noFill/>
          </p:spPr>
          <p:txBody>
            <a:bodyPr wrap="square" rtlCol="0">
              <a:spAutoFit/>
            </a:bodyPr>
            <a:lstStyle/>
            <a:p>
              <a:r>
                <a:rPr lang="vi-VN" dirty="0" err="1">
                  <a:latin typeface="Tahoma" panose="020B0604030504040204" pitchFamily="34" charset="0"/>
                  <a:ea typeface="Tahoma" panose="020B0604030504040204" pitchFamily="34" charset="0"/>
                  <a:cs typeface="Tahoma" panose="020B0604030504040204" pitchFamily="34" charset="0"/>
                </a:rPr>
                <a:t>Tìm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công </a:t>
              </a:r>
              <a:r>
                <a:rPr lang="vi-VN" dirty="0" err="1">
                  <a:latin typeface="Tahoma" panose="020B0604030504040204" pitchFamily="34" charset="0"/>
                  <a:ea typeface="Tahoma" panose="020B0604030504040204" pitchFamily="34" charset="0"/>
                  <a:cs typeface="Tahoma" panose="020B0604030504040204" pitchFamily="34" charset="0"/>
                </a:rPr>
                <a:t>việc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đã</a:t>
              </a:r>
              <a:r>
                <a:rPr lang="vi-VN" dirty="0">
                  <a:latin typeface="Tahoma" panose="020B0604030504040204" pitchFamily="34" charset="0"/>
                  <a:ea typeface="Tahoma" panose="020B0604030504040204" pitchFamily="34" charset="0"/>
                  <a:cs typeface="Tahoma" panose="020B0604030504040204" pitchFamily="34" charset="0"/>
                </a:rPr>
                <a:t> lên </a:t>
              </a:r>
              <a:r>
                <a:rPr lang="vi-VN" dirty="0" err="1">
                  <a:latin typeface="Tahoma" panose="020B0604030504040204" pitchFamily="34" charset="0"/>
                  <a:ea typeface="Tahoma" panose="020B0604030504040204" pitchFamily="34" charset="0"/>
                  <a:cs typeface="Tahoma" panose="020B0604030504040204" pitchFamily="34" charset="0"/>
                </a:rPr>
                <a:t>lịch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và</a:t>
              </a:r>
              <a:r>
                <a:rPr lang="vi-VN" dirty="0">
                  <a:latin typeface="Tahoma" panose="020B0604030504040204" pitchFamily="34" charset="0"/>
                  <a:ea typeface="Tahoma" panose="020B0604030504040204" pitchFamily="34" charset="0"/>
                  <a:cs typeface="Tahoma" panose="020B0604030504040204" pitchFamily="34" charset="0"/>
                </a:rPr>
                <a:t> chưa </a:t>
              </a:r>
              <a:r>
                <a:rPr lang="vi-VN" dirty="0" err="1">
                  <a:latin typeface="Tahoma" panose="020B0604030504040204" pitchFamily="34" charset="0"/>
                  <a:ea typeface="Tahoma" panose="020B0604030504040204" pitchFamily="34" charset="0"/>
                  <a:cs typeface="Tahoma" panose="020B0604030504040204" pitchFamily="34" charset="0"/>
                </a:rPr>
                <a:t>được</a:t>
              </a:r>
              <a:r>
                <a:rPr lang="vi-VN" dirty="0">
                  <a:latin typeface="Tahoma" panose="020B0604030504040204" pitchFamily="34" charset="0"/>
                  <a:ea typeface="Tahoma" panose="020B0604030504040204" pitchFamily="34" charset="0"/>
                  <a:cs typeface="Tahoma" panose="020B0604030504040204" pitchFamily="34" charset="0"/>
                </a:rPr>
                <a:t> lên </a:t>
              </a:r>
              <a:r>
                <a:rPr lang="vi-VN" dirty="0" err="1">
                  <a:latin typeface="Tahoma" panose="020B0604030504040204" pitchFamily="34" charset="0"/>
                  <a:ea typeface="Tahoma" panose="020B0604030504040204" pitchFamily="34" charset="0"/>
                  <a:cs typeface="Tahoma" panose="020B0604030504040204" pitchFamily="34" charset="0"/>
                </a:rPr>
                <a:t>lịch</a:t>
              </a:r>
              <a:r>
                <a:rPr lang="vi-VN" dirty="0">
                  <a:latin typeface="Tahoma" panose="020B0604030504040204" pitchFamily="34" charset="0"/>
                  <a:ea typeface="Tahoma" panose="020B0604030504040204" pitchFamily="34" charset="0"/>
                  <a:cs typeface="Tahoma" panose="020B0604030504040204" pitchFamily="34" charset="0"/>
                </a:rPr>
                <a:t> trên </a:t>
              </a:r>
              <a:r>
                <a:rPr lang="vi-VN" dirty="0" err="1">
                  <a:latin typeface="Tahoma" panose="020B0604030504040204" pitchFamily="34" charset="0"/>
                  <a:ea typeface="Tahoma" panose="020B0604030504040204" pitchFamily="34" charset="0"/>
                  <a:cs typeface="Tahoma" panose="020B0604030504040204" pitchFamily="34" charset="0"/>
                </a:rPr>
                <a:t>máy</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chủ</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cục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bộ</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46" name="TextBox 45">
              <a:extLst>
                <a:ext uri="{FF2B5EF4-FFF2-40B4-BE49-F238E27FC236}">
                  <a16:creationId xmlns:a16="http://schemas.microsoft.com/office/drawing/2014/main" id="{79362A91-CD5E-3562-0BCD-C4B9D607093D}"/>
                </a:ext>
              </a:extLst>
            </p:cNvPr>
            <p:cNvSpPr txBox="1"/>
            <p:nvPr/>
          </p:nvSpPr>
          <p:spPr>
            <a:xfrm>
              <a:off x="8313172" y="3017644"/>
              <a:ext cx="3789880" cy="369332"/>
            </a:xfrm>
            <a:prstGeom prst="rect">
              <a:avLst/>
            </a:prstGeom>
            <a:noFill/>
          </p:spPr>
          <p:txBody>
            <a:bodyPr wrap="square" rtlCol="0">
              <a:spAutoFit/>
            </a:bodyPr>
            <a:lstStyle/>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C:\&gt; schtasks.exe</a:t>
              </a:r>
            </a:p>
          </p:txBody>
        </p:sp>
      </p:grpSp>
      <p:grpSp>
        <p:nvGrpSpPr>
          <p:cNvPr id="47" name="Group 46">
            <a:extLst>
              <a:ext uri="{FF2B5EF4-FFF2-40B4-BE49-F238E27FC236}">
                <a16:creationId xmlns:a16="http://schemas.microsoft.com/office/drawing/2014/main" id="{5CA22156-B06C-7BB1-9055-09D5CECC9160}"/>
              </a:ext>
            </a:extLst>
          </p:cNvPr>
          <p:cNvGrpSpPr/>
          <p:nvPr/>
        </p:nvGrpSpPr>
        <p:grpSpPr>
          <a:xfrm>
            <a:off x="4928608" y="3339052"/>
            <a:ext cx="7167979" cy="1007394"/>
            <a:chOff x="4935073" y="2435398"/>
            <a:chExt cx="7167979" cy="1007394"/>
          </a:xfrm>
        </p:grpSpPr>
        <p:sp>
          <p:nvSpPr>
            <p:cNvPr id="48" name="Rectangle: Rounded Corners 47">
              <a:extLst>
                <a:ext uri="{FF2B5EF4-FFF2-40B4-BE49-F238E27FC236}">
                  <a16:creationId xmlns:a16="http://schemas.microsoft.com/office/drawing/2014/main" id="{1C4BD57F-AB71-9D29-4383-6FA73DF75C3C}"/>
                </a:ext>
              </a:extLst>
            </p:cNvPr>
            <p:cNvSpPr/>
            <p:nvPr/>
          </p:nvSpPr>
          <p:spPr>
            <a:xfrm>
              <a:off x="4935073" y="2435398"/>
              <a:ext cx="6965489" cy="766912"/>
            </a:xfrm>
            <a:prstGeom prst="round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Rounded Corners 48">
              <a:extLst>
                <a:ext uri="{FF2B5EF4-FFF2-40B4-BE49-F238E27FC236}">
                  <a16:creationId xmlns:a16="http://schemas.microsoft.com/office/drawing/2014/main" id="{60C5B3DB-998D-AFF3-DC03-17CDD2C3D0EA}"/>
                </a:ext>
              </a:extLst>
            </p:cNvPr>
            <p:cNvSpPr/>
            <p:nvPr/>
          </p:nvSpPr>
          <p:spPr>
            <a:xfrm>
              <a:off x="8040513" y="2961828"/>
              <a:ext cx="4062539" cy="480964"/>
            </a:xfrm>
            <a:prstGeom prst="roundRect">
              <a:avLst/>
            </a:prstGeom>
            <a:gradFill flip="none" rotWithShape="1">
              <a:gsLst>
                <a:gs pos="0">
                  <a:schemeClr val="bg1"/>
                </a:gs>
                <a:gs pos="67000">
                  <a:schemeClr val="tx2">
                    <a:lumMod val="60000"/>
                    <a:lumOff val="40000"/>
                  </a:schemeClr>
                </a:gs>
                <a:gs pos="77000">
                  <a:schemeClr val="tx2">
                    <a:lumMod val="60000"/>
                    <a:lumOff val="40000"/>
                  </a:schemeClr>
                </a:gs>
                <a:gs pos="100000">
                  <a:schemeClr val="bg1"/>
                </a:gs>
              </a:gsLst>
              <a:lin ang="5400000" scaled="1"/>
              <a:tileRect/>
            </a:gradFill>
            <a:ln>
              <a:solidFill>
                <a:srgbClr val="C50DAB"/>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FB530B3A-3067-93EF-3F9A-8985DF86BCC1}"/>
                </a:ext>
              </a:extLst>
            </p:cNvPr>
            <p:cNvSpPr txBox="1"/>
            <p:nvPr/>
          </p:nvSpPr>
          <p:spPr>
            <a:xfrm>
              <a:off x="5062005" y="2495689"/>
              <a:ext cx="6821330" cy="646331"/>
            </a:xfrm>
            <a:prstGeom prst="rect">
              <a:avLst/>
            </a:prstGeom>
            <a:noFill/>
          </p:spPr>
          <p:txBody>
            <a:bodyPr wrap="square" rtlCol="0">
              <a:spAutoFit/>
            </a:bodyPr>
            <a:lstStyle/>
            <a:p>
              <a:r>
                <a:rPr lang="en-US" dirty="0" err="1">
                  <a:latin typeface="Tahoma" panose="020B0604030504040204" pitchFamily="34" charset="0"/>
                  <a:ea typeface="Tahoma" panose="020B0604030504040204" pitchFamily="34" charset="0"/>
                  <a:cs typeface="Tahoma" panose="020B0604030504040204" pitchFamily="34" charset="0"/>
                </a:rPr>
                <a:t>Xem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có</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bất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kỳ</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trình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không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mong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muốn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nào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đang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trong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Trình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lý</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vụ</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không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1" name="TextBox 50">
              <a:extLst>
                <a:ext uri="{FF2B5EF4-FFF2-40B4-BE49-F238E27FC236}">
                  <a16:creationId xmlns:a16="http://schemas.microsoft.com/office/drawing/2014/main" id="{B88FBA0F-2E03-1949-DB8A-4120E401D4A5}"/>
                </a:ext>
              </a:extLst>
            </p:cNvPr>
            <p:cNvSpPr txBox="1"/>
            <p:nvPr/>
          </p:nvSpPr>
          <p:spPr>
            <a:xfrm>
              <a:off x="8313172" y="3017644"/>
              <a:ext cx="3789880" cy="369332"/>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Start -&gt; Run -&gt; </a:t>
              </a:r>
              <a:r>
                <a:rPr lang="en-US" dirty="0" err="1">
                  <a:latin typeface="Tahoma" panose="020B0604030504040204" pitchFamily="34" charset="0"/>
                  <a:ea typeface="Tahoma" panose="020B0604030504040204" pitchFamily="34" charset="0"/>
                  <a:cs typeface="Tahoma" panose="020B0604030504040204" pitchFamily="34" charset="0"/>
                </a:rPr>
                <a:t>taskmgr</a:t>
              </a:r>
              <a:r>
                <a:rPr lang="en-US" dirty="0">
                  <a:latin typeface="Tahoma" panose="020B0604030504040204" pitchFamily="34" charset="0"/>
                  <a:ea typeface="Tahoma" panose="020B0604030504040204" pitchFamily="34" charset="0"/>
                  <a:cs typeface="Tahoma" panose="020B0604030504040204" pitchFamily="34" charset="0"/>
                </a:rPr>
                <a:t> -&gt; OK</a:t>
              </a:r>
            </a:p>
          </p:txBody>
        </p:sp>
      </p:grpSp>
      <p:grpSp>
        <p:nvGrpSpPr>
          <p:cNvPr id="52" name="Group 51">
            <a:extLst>
              <a:ext uri="{FF2B5EF4-FFF2-40B4-BE49-F238E27FC236}">
                <a16:creationId xmlns:a16="http://schemas.microsoft.com/office/drawing/2014/main" id="{F3FDD422-43C1-5740-69EA-07F8A0291C36}"/>
              </a:ext>
            </a:extLst>
          </p:cNvPr>
          <p:cNvGrpSpPr/>
          <p:nvPr/>
        </p:nvGrpSpPr>
        <p:grpSpPr>
          <a:xfrm>
            <a:off x="4914624" y="4508425"/>
            <a:ext cx="7167979" cy="1007394"/>
            <a:chOff x="4935073" y="2435398"/>
            <a:chExt cx="7167979" cy="1007394"/>
          </a:xfrm>
        </p:grpSpPr>
        <p:sp>
          <p:nvSpPr>
            <p:cNvPr id="53" name="Rectangle: Rounded Corners 52">
              <a:extLst>
                <a:ext uri="{FF2B5EF4-FFF2-40B4-BE49-F238E27FC236}">
                  <a16:creationId xmlns:a16="http://schemas.microsoft.com/office/drawing/2014/main" id="{EB815C27-74E0-6726-EFFC-1F2BA189FD74}"/>
                </a:ext>
              </a:extLst>
            </p:cNvPr>
            <p:cNvSpPr/>
            <p:nvPr/>
          </p:nvSpPr>
          <p:spPr>
            <a:xfrm>
              <a:off x="4935073" y="2435398"/>
              <a:ext cx="6965489" cy="766912"/>
            </a:xfrm>
            <a:prstGeom prst="round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Rounded Corners 53">
              <a:extLst>
                <a:ext uri="{FF2B5EF4-FFF2-40B4-BE49-F238E27FC236}">
                  <a16:creationId xmlns:a16="http://schemas.microsoft.com/office/drawing/2014/main" id="{3AA4E054-BFEA-6515-631C-68ABFA44ACC7}"/>
                </a:ext>
              </a:extLst>
            </p:cNvPr>
            <p:cNvSpPr/>
            <p:nvPr/>
          </p:nvSpPr>
          <p:spPr>
            <a:xfrm>
              <a:off x="8040513" y="2961828"/>
              <a:ext cx="4062539" cy="480964"/>
            </a:xfrm>
            <a:prstGeom prst="roundRect">
              <a:avLst/>
            </a:prstGeom>
            <a:gradFill flip="none" rotWithShape="1">
              <a:gsLst>
                <a:gs pos="0">
                  <a:schemeClr val="accent5">
                    <a:lumMod val="5000"/>
                    <a:lumOff val="95000"/>
                  </a:schemeClr>
                </a:gs>
                <a:gs pos="67000">
                  <a:srgbClr val="00B050"/>
                </a:gs>
                <a:gs pos="77000">
                  <a:srgbClr val="00B050"/>
                </a:gs>
                <a:gs pos="100000">
                  <a:schemeClr val="bg1"/>
                </a:gs>
              </a:gsLst>
              <a:lin ang="5400000" scaled="1"/>
              <a:tileRect/>
            </a:gradFill>
            <a:ln>
              <a:solidFill>
                <a:srgbClr val="C50DAB"/>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16EB90E1-AAFB-C93C-C6C1-8614D7EC06A6}"/>
                </a:ext>
              </a:extLst>
            </p:cNvPr>
            <p:cNvSpPr txBox="1"/>
            <p:nvPr/>
          </p:nvSpPr>
          <p:spPr>
            <a:xfrm>
              <a:off x="5062005" y="2495689"/>
              <a:ext cx="6821330" cy="369332"/>
            </a:xfrm>
            <a:prstGeom prst="rect">
              <a:avLst/>
            </a:prstGeom>
            <a:noFill/>
          </p:spPr>
          <p:txBody>
            <a:bodyPr wrap="square" rtlCol="0">
              <a:spAutoFit/>
            </a:bodyPr>
            <a:lstStyle/>
            <a:p>
              <a:r>
                <a:rPr lang="vi-VN" dirty="0" err="1">
                  <a:latin typeface="Tahoma" panose="020B0604030504040204" pitchFamily="34" charset="0"/>
                  <a:ea typeface="Tahoma" panose="020B0604030504040204" pitchFamily="34" charset="0"/>
                  <a:cs typeface="Tahoma" panose="020B0604030504040204" pitchFamily="34" charset="0"/>
                </a:rPr>
                <a:t>Tìm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kiếm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các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dịch</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vụ</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mạng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bất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thường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6" name="TextBox 55">
              <a:extLst>
                <a:ext uri="{FF2B5EF4-FFF2-40B4-BE49-F238E27FC236}">
                  <a16:creationId xmlns:a16="http://schemas.microsoft.com/office/drawing/2014/main" id="{773666E2-BB22-AD9B-BD93-5491068801B2}"/>
                </a:ext>
              </a:extLst>
            </p:cNvPr>
            <p:cNvSpPr txBox="1"/>
            <p:nvPr/>
          </p:nvSpPr>
          <p:spPr>
            <a:xfrm>
              <a:off x="8313172" y="3017644"/>
              <a:ext cx="3789880" cy="369332"/>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C: \&gt; net start</a:t>
              </a:r>
            </a:p>
          </p:txBody>
        </p:sp>
      </p:grpSp>
      <p:grpSp>
        <p:nvGrpSpPr>
          <p:cNvPr id="57" name="Group 56">
            <a:extLst>
              <a:ext uri="{FF2B5EF4-FFF2-40B4-BE49-F238E27FC236}">
                <a16:creationId xmlns:a16="http://schemas.microsoft.com/office/drawing/2014/main" id="{3D3BA67B-FD51-A8EA-18D2-0145FC7B2497}"/>
              </a:ext>
            </a:extLst>
          </p:cNvPr>
          <p:cNvGrpSpPr/>
          <p:nvPr/>
        </p:nvGrpSpPr>
        <p:grpSpPr>
          <a:xfrm>
            <a:off x="4914624" y="5591280"/>
            <a:ext cx="7130977" cy="1009440"/>
            <a:chOff x="4972075" y="2433352"/>
            <a:chExt cx="7130977" cy="1009440"/>
          </a:xfrm>
        </p:grpSpPr>
        <p:sp>
          <p:nvSpPr>
            <p:cNvPr id="58" name="Rectangle: Rounded Corners 57">
              <a:extLst>
                <a:ext uri="{FF2B5EF4-FFF2-40B4-BE49-F238E27FC236}">
                  <a16:creationId xmlns:a16="http://schemas.microsoft.com/office/drawing/2014/main" id="{4F20CD0C-716E-B57E-45A2-33FDE2D3B05B}"/>
                </a:ext>
              </a:extLst>
            </p:cNvPr>
            <p:cNvSpPr/>
            <p:nvPr/>
          </p:nvSpPr>
          <p:spPr>
            <a:xfrm>
              <a:off x="4972075" y="2433352"/>
              <a:ext cx="6965489" cy="766912"/>
            </a:xfrm>
            <a:prstGeom prst="roundRect">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8B7D94D5-D357-E2B3-4BA3-54AC3BAAE0AB}"/>
                </a:ext>
              </a:extLst>
            </p:cNvPr>
            <p:cNvSpPr/>
            <p:nvPr/>
          </p:nvSpPr>
          <p:spPr>
            <a:xfrm>
              <a:off x="8040513" y="2961828"/>
              <a:ext cx="4062539" cy="480964"/>
            </a:xfrm>
            <a:prstGeom prst="roundRect">
              <a:avLst/>
            </a:prstGeom>
            <a:gradFill flip="none" rotWithShape="1">
              <a:gsLst>
                <a:gs pos="0">
                  <a:schemeClr val="accent5">
                    <a:lumMod val="5000"/>
                    <a:lumOff val="95000"/>
                  </a:schemeClr>
                </a:gs>
                <a:gs pos="67000">
                  <a:schemeClr val="accent6">
                    <a:lumMod val="75000"/>
                  </a:schemeClr>
                </a:gs>
                <a:gs pos="77000">
                  <a:schemeClr val="accent6">
                    <a:lumMod val="75000"/>
                  </a:schemeClr>
                </a:gs>
                <a:gs pos="100000">
                  <a:schemeClr val="bg1"/>
                </a:gs>
              </a:gsLst>
              <a:lin ang="5400000" scaled="1"/>
              <a:tileRect/>
            </a:gradFill>
            <a:ln>
              <a:solidFill>
                <a:srgbClr val="C50DAB"/>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30E7594E-D2D0-A16E-308A-5E55299D082F}"/>
                </a:ext>
              </a:extLst>
            </p:cNvPr>
            <p:cNvSpPr txBox="1"/>
            <p:nvPr/>
          </p:nvSpPr>
          <p:spPr>
            <a:xfrm>
              <a:off x="5062005" y="2495689"/>
              <a:ext cx="6821330" cy="646331"/>
            </a:xfrm>
            <a:prstGeom prst="rect">
              <a:avLst/>
            </a:prstGeom>
            <a:noFill/>
          </p:spPr>
          <p:txBody>
            <a:bodyPr wrap="square" rtlCol="0">
              <a:spAutoFit/>
            </a:bodyPr>
            <a:lstStyle/>
            <a:p>
              <a:r>
                <a:rPr lang="vi-VN" dirty="0" err="1">
                  <a:latin typeface="Tahoma" panose="020B0604030504040204" pitchFamily="34" charset="0"/>
                  <a:ea typeface="Tahoma" panose="020B0604030504040204" pitchFamily="34" charset="0"/>
                  <a:cs typeface="Tahoma" panose="020B0604030504040204" pitchFamily="34" charset="0"/>
                </a:rPr>
                <a:t>Kiểm</a:t>
              </a:r>
              <a:r>
                <a:rPr lang="vi-VN" dirty="0">
                  <a:latin typeface="Tahoma" panose="020B0604030504040204" pitchFamily="34" charset="0"/>
                  <a:ea typeface="Tahoma" panose="020B0604030504040204" pitchFamily="34" charset="0"/>
                  <a:cs typeface="Tahoma" panose="020B0604030504040204" pitchFamily="34" charset="0"/>
                </a:rPr>
                <a:t> tra </a:t>
              </a:r>
              <a:r>
                <a:rPr lang="vi-VN" dirty="0" err="1">
                  <a:latin typeface="Tahoma" panose="020B0604030504040204" pitchFamily="34" charset="0"/>
                  <a:ea typeface="Tahoma" panose="020B0604030504040204" pitchFamily="34" charset="0"/>
                  <a:cs typeface="Tahoma" panose="020B0604030504040204" pitchFamily="34" charset="0"/>
                </a:rPr>
                <a:t>việc</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sử</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dụng</a:t>
              </a:r>
              <a:r>
                <a:rPr lang="vi-VN" dirty="0">
                  <a:latin typeface="Tahoma" panose="020B0604030504040204" pitchFamily="34" charset="0"/>
                  <a:ea typeface="Tahoma" panose="020B0604030504040204" pitchFamily="34" charset="0"/>
                  <a:cs typeface="Tahoma" panose="020B0604030504040204" pitchFamily="34" charset="0"/>
                </a:rPr>
                <a:t> dung </a:t>
              </a:r>
              <a:r>
                <a:rPr lang="vi-VN" dirty="0" err="1">
                  <a:latin typeface="Tahoma" panose="020B0604030504040204" pitchFamily="34" charset="0"/>
                  <a:ea typeface="Tahoma" panose="020B0604030504040204" pitchFamily="34" charset="0"/>
                  <a:cs typeface="Tahoma" panose="020B0604030504040204" pitchFamily="34" charset="0"/>
                </a:rPr>
                <a:t>lượng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tệp</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để</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tìm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sự</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giảm</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đột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ngột</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về</a:t>
              </a:r>
              <a:r>
                <a:rPr lang="vi-VN" dirty="0">
                  <a:latin typeface="Tahoma" panose="020B0604030504040204" pitchFamily="34" charset="0"/>
                  <a:ea typeface="Tahoma" panose="020B0604030504040204" pitchFamily="34" charset="0"/>
                  <a:cs typeface="Tahoma" panose="020B0604030504040204" pitchFamily="34" charset="0"/>
                </a:rPr>
                <a:t> dung </a:t>
              </a:r>
              <a:r>
                <a:rPr lang="vi-VN" dirty="0" err="1">
                  <a:latin typeface="Tahoma" panose="020B0604030504040204" pitchFamily="34" charset="0"/>
                  <a:ea typeface="Tahoma" panose="020B0604030504040204" pitchFamily="34" charset="0"/>
                  <a:cs typeface="Tahoma" panose="020B0604030504040204" pitchFamily="34" charset="0"/>
                </a:rPr>
                <a:t>lượng</a:t>
              </a:r>
              <a:r>
                <a:rPr lang="vi-VN" dirty="0">
                  <a:latin typeface="Tahoma" panose="020B0604030504040204" pitchFamily="34" charset="0"/>
                  <a:ea typeface="Tahoma" panose="020B0604030504040204" pitchFamily="34" charset="0"/>
                  <a:cs typeface="Tahoma" panose="020B0604030504040204" pitchFamily="34" charset="0"/>
                </a:rPr>
                <a:t> </a:t>
              </a:r>
              <a:r>
                <a:rPr lang="vi-VN" dirty="0" err="1">
                  <a:latin typeface="Tahoma" panose="020B0604030504040204" pitchFamily="34" charset="0"/>
                  <a:ea typeface="Tahoma" panose="020B0604030504040204" pitchFamily="34" charset="0"/>
                  <a:cs typeface="Tahoma" panose="020B0604030504040204" pitchFamily="34" charset="0"/>
                </a:rPr>
                <a:t>trống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61" name="TextBox 60">
              <a:extLst>
                <a:ext uri="{FF2B5EF4-FFF2-40B4-BE49-F238E27FC236}">
                  <a16:creationId xmlns:a16="http://schemas.microsoft.com/office/drawing/2014/main" id="{A078CAB3-02BF-6226-8531-CFFE4F33A314}"/>
                </a:ext>
              </a:extLst>
            </p:cNvPr>
            <p:cNvSpPr txBox="1"/>
            <p:nvPr/>
          </p:nvSpPr>
          <p:spPr>
            <a:xfrm>
              <a:off x="8313172" y="3017644"/>
              <a:ext cx="3789880" cy="369332"/>
            </a:xfrm>
            <a:prstGeom prst="rect">
              <a:avLst/>
            </a:prstGeom>
            <a:noFill/>
          </p:spPr>
          <p:txBody>
            <a:bodyPr wrap="square" rtlCol="0">
              <a:spAutoFit/>
            </a:bodyPr>
            <a:lstStyle/>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C: \&gt; </a:t>
              </a:r>
              <a:r>
                <a:rPr lang="en-US" dirty="0" err="1">
                  <a:solidFill>
                    <a:schemeClr val="bg1"/>
                  </a:solidFill>
                  <a:latin typeface="Tahoma" panose="020B0604030504040204" pitchFamily="34" charset="0"/>
                  <a:ea typeface="Tahoma" panose="020B0604030504040204" pitchFamily="34" charset="0"/>
                  <a:cs typeface="Tahoma" panose="020B0604030504040204" pitchFamily="34" charset="0"/>
                </a:rPr>
                <a:t>dir</a:t>
              </a:r>
              <a:endParaRPr lang="en-US"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grpSp>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41</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Tree>
    <p:extLst>
      <p:ext uri="{BB962C8B-B14F-4D97-AF65-F5344CB8AC3E}">
        <p14:creationId xmlns:p14="http://schemas.microsoft.com/office/powerpoint/2010/main" val="8076741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42</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04800" y="-12196"/>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b="1" dirty="0" err="1">
                <a:solidFill>
                  <a:srgbClr val="FF0000"/>
                </a:solidFill>
                <a:latin typeface="Arial" panose="020B0604020202020204" pitchFamily="34" charset="0"/>
                <a:cs typeface="Arial" panose="020B0604020202020204" pitchFamily="34" charset="0"/>
              </a:rPr>
              <a:t>Nhật</a:t>
            </a:r>
            <a:r>
              <a:rPr lang="en-US" sz="3600" b="1" dirty="0">
                <a:solidFill>
                  <a:srgbClr val="FF0000"/>
                </a:solidFill>
                <a:latin typeface="Arial" panose="020B0604020202020204" pitchFamily="34" charset="0"/>
                <a:cs typeface="Arial" panose="020B0604020202020204" pitchFamily="34" charset="0"/>
              </a:rPr>
              <a:t> </a:t>
            </a:r>
            <a:r>
              <a:rPr lang="en-US" sz="3600" b="1" dirty="0" err="1">
                <a:solidFill>
                  <a:srgbClr val="FF0000"/>
                </a:solidFill>
                <a:latin typeface="Arial" panose="020B0604020202020204" pitchFamily="34" charset="0"/>
                <a:cs typeface="Arial" panose="020B0604020202020204" pitchFamily="34" charset="0"/>
              </a:rPr>
              <a:t>Ký</a:t>
            </a:r>
            <a:r>
              <a:rPr lang="en-US" sz="3600" b="1" dirty="0">
                <a:solidFill>
                  <a:srgbClr val="FF0000"/>
                </a:solidFill>
                <a:latin typeface="Arial" panose="020B0604020202020204" pitchFamily="34" charset="0"/>
                <a:cs typeface="Arial" panose="020B0604020202020204" pitchFamily="34" charset="0"/>
              </a:rPr>
              <a:t> IIS </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2B708A3A-AAD3-A23A-060B-6611EDE47BD6}"/>
              </a:ext>
            </a:extLst>
          </p:cNvPr>
          <p:cNvSpPr txBox="1"/>
          <p:nvPr/>
        </p:nvSpPr>
        <p:spPr>
          <a:xfrm>
            <a:off x="1135151" y="753210"/>
            <a:ext cx="10358120" cy="2585323"/>
          </a:xfrm>
          <a:prstGeom prst="rect">
            <a:avLst/>
          </a:prstGeom>
          <a:noFill/>
        </p:spPr>
        <p:txBody>
          <a:bodyPr wrap="square">
            <a:spAutoFit/>
          </a:bodyPr>
          <a:lstStyle/>
          <a:p>
            <a:pPr algn="just">
              <a:buClr>
                <a:srgbClr val="FFC000"/>
              </a:buClr>
            </a:pPr>
            <a:r>
              <a:rPr lang="en-US" dirty="0">
                <a:latin typeface="Tahoma" panose="020B0604030504040204" pitchFamily="34" charset="0"/>
                <a:ea typeface="Tahoma" panose="020B0604030504040204" pitchFamily="34" charset="0"/>
                <a:cs typeface="Tahoma" panose="020B0604030504040204" pitchFamily="34" charset="0"/>
              </a:rPr>
              <a:t>IIS </a:t>
            </a:r>
            <a:r>
              <a:rPr lang="en-US" dirty="0" err="1">
                <a:latin typeface="Tahoma" panose="020B0604030504040204" pitchFamily="34" charset="0"/>
                <a:ea typeface="Tahoma" panose="020B0604030504040204" pitchFamily="34" charset="0"/>
                <a:cs typeface="Tahoma" panose="020B0604030504040204" pitchFamily="34" charset="0"/>
              </a:rPr>
              <a:t>ghi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lại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tất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cả</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các</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lượt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truy</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cập</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chủ</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trong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tệp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nhật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ký</a:t>
            </a:r>
            <a:endParaRPr lang="en-US" dirty="0">
              <a:latin typeface="Tahoma" panose="020B0604030504040204" pitchFamily="34" charset="0"/>
              <a:ea typeface="Tahoma" panose="020B0604030504040204" pitchFamily="34" charset="0"/>
              <a:cs typeface="Tahoma" panose="020B0604030504040204" pitchFamily="34" charset="0"/>
            </a:endParaRPr>
          </a:p>
          <a:p>
            <a:pPr algn="just">
              <a:buClr>
                <a:srgbClr val="FFC000"/>
              </a:buClr>
            </a:pPr>
            <a:endParaRPr lang="en-US" dirty="0">
              <a:latin typeface="Tahoma" panose="020B0604030504040204" pitchFamily="34" charset="0"/>
              <a:ea typeface="Tahoma" panose="020B0604030504040204" pitchFamily="34" charset="0"/>
              <a:cs typeface="Tahoma" panose="020B0604030504040204" pitchFamily="34" charset="0"/>
            </a:endParaRPr>
          </a:p>
          <a:p>
            <a:pPr algn="just">
              <a:buClr>
                <a:srgbClr val="FFC000"/>
              </a:buClr>
            </a:pP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Nhật</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ký</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IIS </a:t>
            </a:r>
            <a:r>
              <a:rPr lang="en-US" dirty="0" err="1">
                <a:latin typeface="Tahoma" panose="020B0604030504040204" pitchFamily="34" charset="0"/>
                <a:ea typeface="Tahoma" panose="020B0604030504040204" pitchFamily="34" charset="0"/>
                <a:cs typeface="Tahoma" panose="020B0604030504040204" pitchFamily="34" charset="0"/>
              </a:rPr>
              <a:t>cung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cấp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thông</a:t>
            </a:r>
            <a:r>
              <a:rPr lang="en-US" dirty="0">
                <a:latin typeface="Tahoma" panose="020B0604030504040204" pitchFamily="34" charset="0"/>
                <a:ea typeface="Tahoma" panose="020B0604030504040204" pitchFamily="34" charset="0"/>
                <a:cs typeface="Tahoma" panose="020B0604030504040204" pitchFamily="34" charset="0"/>
              </a:rPr>
              <a:t> tin </a:t>
            </a:r>
            <a:r>
              <a:rPr lang="en-US" dirty="0" err="1">
                <a:latin typeface="Tahoma" panose="020B0604030504040204" pitchFamily="34" charset="0"/>
                <a:ea typeface="Tahoma" panose="020B0604030504040204" pitchFamily="34" charset="0"/>
                <a:cs typeface="Tahoma" panose="020B0604030504040204" pitchFamily="34" charset="0"/>
              </a:rPr>
              <a:t>hữu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ích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về</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hoạt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động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Web </a:t>
            </a:r>
            <a:r>
              <a:rPr lang="en-US" dirty="0" err="1">
                <a:latin typeface="Tahoma" panose="020B0604030504040204" pitchFamily="34" charset="0"/>
                <a:ea typeface="Tahoma" panose="020B0604030504040204" pitchFamily="34" charset="0"/>
                <a:cs typeface="Tahoma" panose="020B0604030504040204" pitchFamily="34" charset="0"/>
              </a:rPr>
              <a:t>khác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nhau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chẳng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hạn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như</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thời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gian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kết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nối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địa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chỉ</a:t>
            </a:r>
            <a:r>
              <a:rPr lang="en-US" dirty="0">
                <a:latin typeface="Tahoma" panose="020B0604030504040204" pitchFamily="34" charset="0"/>
                <a:ea typeface="Tahoma" panose="020B0604030504040204" pitchFamily="34" charset="0"/>
                <a:cs typeface="Tahoma" panose="020B0604030504040204" pitchFamily="34" charset="0"/>
              </a:rPr>
              <a:t> IP, </a:t>
            </a:r>
            <a:r>
              <a:rPr lang="en-US" dirty="0" err="1">
                <a:latin typeface="Tahoma" panose="020B0604030504040204" pitchFamily="34" charset="0"/>
                <a:ea typeface="Tahoma" panose="020B0604030504040204" pitchFamily="34" charset="0"/>
                <a:cs typeface="Tahoma" panose="020B0604030504040204" pitchFamily="34" charset="0"/>
              </a:rPr>
              <a:t>tài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khoản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người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dùng</a:t>
            </a:r>
            <a:r>
              <a:rPr lang="en-US" dirty="0">
                <a:latin typeface="Tahoma" panose="020B0604030504040204" pitchFamily="34" charset="0"/>
                <a:ea typeface="Tahoma" panose="020B0604030504040204" pitchFamily="34" charset="0"/>
                <a:cs typeface="Tahoma" panose="020B0604030504040204" pitchFamily="34" charset="0"/>
              </a:rPr>
              <a:t>, URL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trang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hành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động</a:t>
            </a:r>
            <a:endParaRPr lang="en-US" dirty="0">
              <a:latin typeface="Tahoma" panose="020B0604030504040204" pitchFamily="34" charset="0"/>
              <a:ea typeface="Tahoma" panose="020B0604030504040204" pitchFamily="34" charset="0"/>
              <a:cs typeface="Tahoma" panose="020B0604030504040204" pitchFamily="34" charset="0"/>
            </a:endParaRPr>
          </a:p>
          <a:p>
            <a:pPr algn="just">
              <a:buClr>
                <a:srgbClr val="FFC000"/>
              </a:buClr>
            </a:pPr>
            <a:endParaRPr lang="en-US" dirty="0">
              <a:latin typeface="Tahoma" panose="020B0604030504040204" pitchFamily="34" charset="0"/>
              <a:ea typeface="Tahoma" panose="020B0604030504040204" pitchFamily="34" charset="0"/>
              <a:cs typeface="Tahoma" panose="020B0604030504040204" pitchFamily="34" charset="0"/>
            </a:endParaRPr>
          </a:p>
          <a:p>
            <a:pPr algn="just">
              <a:buClr>
                <a:srgbClr val="FFC000"/>
              </a:buClr>
            </a:pPr>
            <a:r>
              <a:rPr lang="en-US" dirty="0" err="1">
                <a:latin typeface="Tahoma" panose="020B0604030504040204" pitchFamily="34" charset="0"/>
                <a:ea typeface="Tahoma" panose="020B0604030504040204" pitchFamily="34" charset="0"/>
                <a:cs typeface="Tahoma" panose="020B0604030504040204" pitchFamily="34" charset="0"/>
              </a:rPr>
              <a:t>Máy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chủ</a:t>
            </a:r>
            <a:r>
              <a:rPr lang="en-US" dirty="0">
                <a:latin typeface="Tahoma" panose="020B0604030504040204" pitchFamily="34" charset="0"/>
                <a:ea typeface="Tahoma" panose="020B0604030504040204" pitchFamily="34" charset="0"/>
                <a:cs typeface="Tahoma" panose="020B0604030504040204" pitchFamily="34" charset="0"/>
              </a:rPr>
              <a:t> IIS </a:t>
            </a:r>
            <a:r>
              <a:rPr lang="en-US" dirty="0" err="1">
                <a:latin typeface="Tahoma" panose="020B0604030504040204" pitchFamily="34" charset="0"/>
                <a:ea typeface="Tahoma" panose="020B0604030504040204" pitchFamily="34" charset="0"/>
                <a:cs typeface="Tahoma" panose="020B0604030504040204" pitchFamily="34" charset="0"/>
              </a:rPr>
              <a:t>tạo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tệp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nhật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ký</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dựa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văn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bản</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ASCII</a:t>
            </a:r>
          </a:p>
          <a:p>
            <a:pPr algn="just">
              <a:buClr>
                <a:srgbClr val="FFC000"/>
              </a:buClr>
            </a:pPr>
            <a:endParaRPr lang="en-US" dirty="0">
              <a:latin typeface="Tahoma" panose="020B0604030504040204" pitchFamily="34" charset="0"/>
              <a:ea typeface="Tahoma" panose="020B0604030504040204" pitchFamily="34" charset="0"/>
              <a:cs typeface="Tahoma" panose="020B0604030504040204" pitchFamily="34" charset="0"/>
            </a:endParaRPr>
          </a:p>
          <a:p>
            <a:pPr algn="just">
              <a:buClr>
                <a:srgbClr val="FFC000"/>
              </a:buClr>
            </a:pPr>
            <a:r>
              <a:rPr lang="en-US" dirty="0" err="1">
                <a:latin typeface="Tahoma" panose="020B0604030504040204" pitchFamily="34" charset="0"/>
                <a:ea typeface="Tahoma" panose="020B0604030504040204" pitchFamily="34" charset="0"/>
                <a:cs typeface="Tahoma" panose="020B0604030504040204" pitchFamily="34" charset="0"/>
              </a:rPr>
              <a:t>Trên</a:t>
            </a:r>
            <a:r>
              <a:rPr lang="en-US" dirty="0">
                <a:latin typeface="Tahoma" panose="020B0604030504040204" pitchFamily="34" charset="0"/>
                <a:ea typeface="Tahoma" panose="020B0604030504040204" pitchFamily="34" charset="0"/>
                <a:cs typeface="Tahoma" panose="020B0604030504040204" pitchFamily="34" charset="0"/>
              </a:rPr>
              <a:t> Windows Server 2012,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tệp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nhật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ký</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được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lưu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trữ</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theo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mặc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định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trong</a:t>
            </a:r>
            <a:r>
              <a:rPr lang="en-US" dirty="0">
                <a:latin typeface="Tahoma" panose="020B0604030504040204" pitchFamily="34" charset="0"/>
                <a:ea typeface="Tahoma" panose="020B0604030504040204" pitchFamily="34" charset="0"/>
                <a:cs typeface="Tahoma" panose="020B0604030504040204" pitchFamily="34" charset="0"/>
              </a:rPr>
              <a:t> </a:t>
            </a:r>
          </a:p>
          <a:p>
            <a:pPr algn="just">
              <a:buClr>
                <a:srgbClr val="FFC000"/>
              </a:buClr>
            </a:pP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SystemDrive</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inetpub</a:t>
            </a:r>
            <a:r>
              <a:rPr lang="en-US" dirty="0">
                <a:solidFill>
                  <a:srgbClr val="FF0000"/>
                </a:solidFill>
                <a:latin typeface="Tahoma" panose="020B0604030504040204" pitchFamily="34" charset="0"/>
                <a:ea typeface="Tahoma" panose="020B0604030504040204" pitchFamily="34" charset="0"/>
                <a:cs typeface="Tahoma" panose="020B0604030504040204" pitchFamily="34" charset="0"/>
              </a:rPr>
              <a:t> \ logs \ </a:t>
            </a:r>
            <a:r>
              <a:rPr lang="en-US" dirty="0" err="1">
                <a:solidFill>
                  <a:srgbClr val="FF0000"/>
                </a:solidFill>
                <a:latin typeface="Tahoma" panose="020B0604030504040204" pitchFamily="34" charset="0"/>
                <a:ea typeface="Tahoma" panose="020B0604030504040204" pitchFamily="34" charset="0"/>
                <a:cs typeface="Tahoma" panose="020B0604030504040204" pitchFamily="34" charset="0"/>
              </a:rPr>
              <a:t>LogFiles</a:t>
            </a:r>
            <a:endParaRPr lang="en-US"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5">
            <a:extLst>
              <a:ext uri="{FF2B5EF4-FFF2-40B4-BE49-F238E27FC236}">
                <a16:creationId xmlns:a16="http://schemas.microsoft.com/office/drawing/2014/main" id="{932CC5BD-1B3C-1FB6-AE09-E4B50E5F7A87}"/>
              </a:ext>
            </a:extLst>
          </p:cNvPr>
          <p:cNvPicPr>
            <a:picLocks noChangeAspect="1"/>
          </p:cNvPicPr>
          <p:nvPr/>
        </p:nvPicPr>
        <p:blipFill rotWithShape="1">
          <a:blip r:embed="rId3"/>
          <a:srcRect b="47467"/>
          <a:stretch/>
        </p:blipFill>
        <p:spPr>
          <a:xfrm>
            <a:off x="1308839" y="3429000"/>
            <a:ext cx="9603130" cy="3013410"/>
          </a:xfrm>
          <a:prstGeom prst="rect">
            <a:avLst/>
          </a:prstGeom>
        </p:spPr>
      </p:pic>
      <p:pic>
        <p:nvPicPr>
          <p:cNvPr id="2050" name="Picture 2">
            <a:extLst>
              <a:ext uri="{FF2B5EF4-FFF2-40B4-BE49-F238E27FC236}">
                <a16:creationId xmlns:a16="http://schemas.microsoft.com/office/drawing/2014/main" id="{A0EE096E-A499-72EA-BCF4-EB5117782DF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6879"/>
          <a:stretch/>
        </p:blipFill>
        <p:spPr bwMode="auto">
          <a:xfrm>
            <a:off x="1308839" y="6386019"/>
            <a:ext cx="9603130" cy="21840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08A1E40-14DE-6D47-F836-025C50FC5B4E}"/>
              </a:ext>
            </a:extLst>
          </p:cNvPr>
          <p:cNvSpPr/>
          <p:nvPr/>
        </p:nvSpPr>
        <p:spPr>
          <a:xfrm>
            <a:off x="859005" y="880709"/>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148BC6-1BDF-E67A-B5CC-667A46F21EED}"/>
              </a:ext>
            </a:extLst>
          </p:cNvPr>
          <p:cNvSpPr/>
          <p:nvPr/>
        </p:nvSpPr>
        <p:spPr>
          <a:xfrm>
            <a:off x="859005" y="1426210"/>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03519C-CC2E-D2AC-CDDA-091B2724C729}"/>
              </a:ext>
            </a:extLst>
          </p:cNvPr>
          <p:cNvSpPr/>
          <p:nvPr/>
        </p:nvSpPr>
        <p:spPr>
          <a:xfrm>
            <a:off x="859005" y="2238124"/>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6283F4E-BA1C-D8B7-DAE4-F6CD5B8BA85F}"/>
              </a:ext>
            </a:extLst>
          </p:cNvPr>
          <p:cNvSpPr/>
          <p:nvPr/>
        </p:nvSpPr>
        <p:spPr>
          <a:xfrm>
            <a:off x="859005" y="2814788"/>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339954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43</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1000" y="-9922"/>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IIS Logs</a:t>
            </a:r>
          </a:p>
        </p:txBody>
      </p:sp>
      <p:grpSp>
        <p:nvGrpSpPr>
          <p:cNvPr id="8" name="Group 7">
            <a:extLst>
              <a:ext uri="{FF2B5EF4-FFF2-40B4-BE49-F238E27FC236}">
                <a16:creationId xmlns:a16="http://schemas.microsoft.com/office/drawing/2014/main" id="{4B804244-4441-ED6C-23BD-BD97910E9328}"/>
              </a:ext>
            </a:extLst>
          </p:cNvPr>
          <p:cNvGrpSpPr/>
          <p:nvPr/>
        </p:nvGrpSpPr>
        <p:grpSpPr>
          <a:xfrm>
            <a:off x="381000" y="1051431"/>
            <a:ext cx="3401951" cy="3600986"/>
            <a:chOff x="932117" y="1025423"/>
            <a:chExt cx="3401951" cy="3600986"/>
          </a:xfrm>
        </p:grpSpPr>
        <p:sp>
          <p:nvSpPr>
            <p:cNvPr id="3" name="TextBox 2">
              <a:extLst>
                <a:ext uri="{FF2B5EF4-FFF2-40B4-BE49-F238E27FC236}">
                  <a16:creationId xmlns:a16="http://schemas.microsoft.com/office/drawing/2014/main" id="{F5C15F04-9F0A-4503-CE51-CF3BF9DFCA4C}"/>
                </a:ext>
              </a:extLst>
            </p:cNvPr>
            <p:cNvSpPr txBox="1"/>
            <p:nvPr/>
          </p:nvSpPr>
          <p:spPr>
            <a:xfrm>
              <a:off x="1115007" y="1025423"/>
              <a:ext cx="3219061" cy="3600986"/>
            </a:xfrm>
            <a:prstGeom prst="rect">
              <a:avLst/>
            </a:prstGeom>
            <a:noFill/>
          </p:spPr>
          <p:txBody>
            <a:bodyPr wrap="square">
              <a:spAutoFit/>
            </a:bodyPr>
            <a:lstStyle/>
            <a:p>
              <a:r>
                <a:rPr lang="en-US" sz="1600" b="1" dirty="0" err="1">
                  <a:latin typeface="Tahoma" panose="020B0604030504040204" pitchFamily="34" charset="0"/>
                  <a:ea typeface="Tahoma" panose="020B0604030504040204" pitchFamily="34" charset="0"/>
                  <a:cs typeface="Tahoma" panose="020B0604030504040204" pitchFamily="34" charset="0"/>
                </a:rPr>
                <a:t>Ví</a:t>
              </a: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b="1" dirty="0" err="1">
                  <a:latin typeface="Tahoma" panose="020B0604030504040204" pitchFamily="34" charset="0"/>
                  <a:ea typeface="Tahoma" panose="020B0604030504040204" pitchFamily="34" charset="0"/>
                  <a:cs typeface="Tahoma" panose="020B0604030504040204" pitchFamily="34" charset="0"/>
                </a:rPr>
                <a:t>dụ</a:t>
              </a: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b="1" dirty="0" err="1">
                  <a:latin typeface="Tahoma" panose="020B0604030504040204" pitchFamily="34" charset="0"/>
                  <a:ea typeface="Tahoma" panose="020B0604030504040204" pitchFamily="34" charset="0"/>
                  <a:cs typeface="Tahoma" panose="020B0604030504040204" pitchFamily="34" charset="0"/>
                </a:rPr>
                <a:t>về</a:t>
              </a:r>
              <a:r>
                <a:rPr lang="en-US" sz="1600" b="1" dirty="0">
                  <a:latin typeface="Tahoma" panose="020B0604030504040204" pitchFamily="34" charset="0"/>
                  <a:ea typeface="Tahoma" panose="020B0604030504040204" pitchFamily="34" charset="0"/>
                  <a:cs typeface="Tahoma" panose="020B0604030504040204" pitchFamily="34" charset="0"/>
                </a:rPr>
                <a:t> IIS log file:</a:t>
              </a:r>
            </a:p>
            <a:p>
              <a:r>
                <a:rPr lang="en-US" sz="1600" dirty="0">
                  <a:latin typeface="Tahoma" panose="020B0604030504040204" pitchFamily="34" charset="0"/>
                  <a:ea typeface="Tahoma" panose="020B0604030504040204" pitchFamily="34" charset="0"/>
                  <a:cs typeface="Tahoma" panose="020B0604030504040204" pitchFamily="34" charset="0"/>
                </a:rPr>
                <a:t>2016-02-10 06:11:41</a:t>
              </a:r>
            </a:p>
            <a:p>
              <a:r>
                <a:rPr lang="en-US" sz="1600" dirty="0">
                  <a:latin typeface="Tahoma" panose="020B0604030504040204" pitchFamily="34" charset="0"/>
                  <a:ea typeface="Tahoma" panose="020B0604030504040204" pitchFamily="34" charset="0"/>
                  <a:cs typeface="Tahoma" panose="020B0604030504040204" pitchFamily="34" charset="0"/>
                </a:rPr>
                <a:t>192.168.0.10         GET/images/content/</a:t>
              </a:r>
              <a:r>
                <a:rPr lang="en-US" sz="1600" dirty="0" err="1">
                  <a:latin typeface="Tahoma" panose="020B0604030504040204" pitchFamily="34" charset="0"/>
                  <a:ea typeface="Tahoma" panose="020B0604030504040204" pitchFamily="34" charset="0"/>
                  <a:cs typeface="Tahoma" panose="020B0604030504040204" pitchFamily="34" charset="0"/>
                </a:rPr>
                <a:t>bg_body</a:t>
              </a:r>
              <a:r>
                <a:rPr lang="en-US" sz="1600" dirty="0">
                  <a:latin typeface="Tahoma" panose="020B0604030504040204" pitchFamily="34" charset="0"/>
                  <a:ea typeface="Tahoma" panose="020B0604030504040204" pitchFamily="34" charset="0"/>
                  <a:cs typeface="Tahoma" panose="020B0604030504040204" pitchFamily="34" charset="0"/>
                </a:rPr>
                <a:t>_ 1.jpg - 80-192.168.0.27</a:t>
              </a:r>
            </a:p>
            <a:p>
              <a:r>
                <a:rPr lang="en-US" sz="1600" dirty="0">
                  <a:latin typeface="Tahoma" panose="020B0604030504040204" pitchFamily="34" charset="0"/>
                  <a:ea typeface="Tahoma" panose="020B0604030504040204" pitchFamily="34" charset="0"/>
                  <a:cs typeface="Tahoma" panose="020B0604030504040204" pitchFamily="34" charset="0"/>
                </a:rPr>
                <a:t>Mozilla/5.0+(</a:t>
              </a:r>
              <a:r>
                <a:rPr lang="en-US" sz="1600" dirty="0" err="1">
                  <a:latin typeface="Tahoma" panose="020B0604030504040204" pitchFamily="34" charset="0"/>
                  <a:ea typeface="Tahoma" panose="020B0604030504040204" pitchFamily="34" charset="0"/>
                  <a:cs typeface="Tahoma" panose="020B0604030504040204" pitchFamily="34" charset="0"/>
                </a:rPr>
                <a:t>Windows+NT</a:t>
              </a:r>
              <a:r>
                <a:rPr lang="en-US" sz="1600" dirty="0">
                  <a:latin typeface="Tahoma" panose="020B0604030504040204" pitchFamily="34" charset="0"/>
                  <a:ea typeface="Tahoma" panose="020B0604030504040204" pitchFamily="34" charset="0"/>
                  <a:cs typeface="Tahoma" panose="020B0604030504040204" pitchFamily="34" charset="0"/>
                </a:rPr>
                <a:t>+ 6.3;+WOW64)+</a:t>
              </a:r>
              <a:r>
                <a:rPr lang="en-US" sz="1600" dirty="0" err="1">
                  <a:latin typeface="Tahoma" panose="020B0604030504040204" pitchFamily="34" charset="0"/>
                  <a:ea typeface="Tahoma" panose="020B0604030504040204" pitchFamily="34" charset="0"/>
                  <a:cs typeface="Tahoma" panose="020B0604030504040204" pitchFamily="34" charset="0"/>
                </a:rPr>
                <a:t>AppleWebKi</a:t>
              </a:r>
              <a:r>
                <a:rPr lang="en-US" sz="1600" dirty="0">
                  <a:latin typeface="Tahoma" panose="020B0604030504040204" pitchFamily="34" charset="0"/>
                  <a:ea typeface="Tahoma" panose="020B0604030504040204" pitchFamily="34" charset="0"/>
                  <a:cs typeface="Tahoma" panose="020B0604030504040204" pitchFamily="34" charset="0"/>
                </a:rPr>
                <a:t> t/537.36+ (KHTML,+</a:t>
              </a:r>
              <a:r>
                <a:rPr lang="en-US" sz="1600" dirty="0" err="1">
                  <a:latin typeface="Tahoma" panose="020B0604030504040204" pitchFamily="34" charset="0"/>
                  <a:ea typeface="Tahoma" panose="020B0604030504040204" pitchFamily="34" charset="0"/>
                  <a:cs typeface="Tahoma" panose="020B0604030504040204" pitchFamily="34" charset="0"/>
                </a:rPr>
                <a:t>like+Gec</a:t>
              </a:r>
              <a:r>
                <a:rPr lang="en-US" sz="1600" dirty="0">
                  <a:latin typeface="Tahoma" panose="020B0604030504040204" pitchFamily="34" charset="0"/>
                  <a:ea typeface="Tahoma" panose="020B0604030504040204" pitchFamily="34" charset="0"/>
                  <a:cs typeface="Tahoma" panose="020B0604030504040204" pitchFamily="34" charset="0"/>
                </a:rPr>
                <a:t> ko)+Chrome/48.0.2564.103 +Safari/537.36</a:t>
              </a:r>
            </a:p>
            <a:p>
              <a:r>
                <a:rPr lang="en-US" sz="1600" dirty="0">
                  <a:latin typeface="Tahoma" panose="020B0604030504040204" pitchFamily="34" charset="0"/>
                  <a:ea typeface="Tahoma" panose="020B0604030504040204" pitchFamily="34" charset="0"/>
                  <a:cs typeface="Tahoma" panose="020B0604030504040204" pitchFamily="34" charset="0"/>
                </a:rPr>
                <a:t>http://www.moviescope.co</a:t>
              </a:r>
            </a:p>
            <a:p>
              <a:r>
                <a:rPr lang="en-US" sz="1600" dirty="0">
                  <a:latin typeface="Tahoma" panose="020B0604030504040204" pitchFamily="34" charset="0"/>
                  <a:ea typeface="Tahoma" panose="020B0604030504040204" pitchFamily="34" charset="0"/>
                  <a:cs typeface="Tahoma" panose="020B0604030504040204" pitchFamily="34" charset="0"/>
                </a:rPr>
                <a:t>m/</a:t>
              </a:r>
              <a:r>
                <a:rPr lang="en-US" sz="1600" dirty="0" err="1">
                  <a:latin typeface="Tahoma" panose="020B0604030504040204" pitchFamily="34" charset="0"/>
                  <a:ea typeface="Tahoma" panose="020B0604030504040204" pitchFamily="34" charset="0"/>
                  <a:cs typeface="Tahoma" panose="020B0604030504040204" pitchFamily="34" charset="0"/>
                </a:rPr>
                <a:t>css</a:t>
              </a:r>
              <a:r>
                <a:rPr lang="en-US" sz="1600" dirty="0">
                  <a:latin typeface="Tahoma" panose="020B0604030504040204" pitchFamily="34" charset="0"/>
                  <a:ea typeface="Tahoma" panose="020B0604030504040204" pitchFamily="34" charset="0"/>
                  <a:cs typeface="Tahoma" panose="020B0604030504040204" pitchFamily="34" charset="0"/>
                </a:rPr>
                <a:t>/style.css 200 0 0 365</a:t>
              </a:r>
            </a:p>
            <a:p>
              <a:endParaRPr lang="en-US" dirty="0"/>
            </a:p>
            <a:p>
              <a:endParaRPr lang="en-US" dirty="0"/>
            </a:p>
          </p:txBody>
        </p:sp>
        <p:sp>
          <p:nvSpPr>
            <p:cNvPr id="7" name="Rectangle 6">
              <a:extLst>
                <a:ext uri="{FF2B5EF4-FFF2-40B4-BE49-F238E27FC236}">
                  <a16:creationId xmlns:a16="http://schemas.microsoft.com/office/drawing/2014/main" id="{1E9635A9-06CD-9B04-F315-CCA3871CA898}"/>
                </a:ext>
              </a:extLst>
            </p:cNvPr>
            <p:cNvSpPr/>
            <p:nvPr/>
          </p:nvSpPr>
          <p:spPr>
            <a:xfrm>
              <a:off x="932117" y="1174713"/>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grpSp>
      <p:graphicFrame>
        <p:nvGraphicFramePr>
          <p:cNvPr id="2" name="Table 4">
            <a:extLst>
              <a:ext uri="{FF2B5EF4-FFF2-40B4-BE49-F238E27FC236}">
                <a16:creationId xmlns:a16="http://schemas.microsoft.com/office/drawing/2014/main" id="{C4C43F66-962E-B767-7732-8167EE3E941E}"/>
              </a:ext>
            </a:extLst>
          </p:cNvPr>
          <p:cNvGraphicFramePr>
            <a:graphicFrameLocks noGrp="1"/>
          </p:cNvGraphicFramePr>
          <p:nvPr/>
        </p:nvGraphicFramePr>
        <p:xfrm>
          <a:off x="3500110" y="846495"/>
          <a:ext cx="8310890" cy="5278349"/>
        </p:xfrm>
        <a:graphic>
          <a:graphicData uri="http://schemas.openxmlformats.org/drawingml/2006/table">
            <a:tbl>
              <a:tblPr firstRow="1" bandRow="1">
                <a:tableStyleId>{5C22544A-7EE6-4342-B048-85BDC9FD1C3A}</a:tableStyleId>
              </a:tblPr>
              <a:tblGrid>
                <a:gridCol w="8310890">
                  <a:extLst>
                    <a:ext uri="{9D8B030D-6E8A-4147-A177-3AD203B41FA5}">
                      <a16:colId xmlns:a16="http://schemas.microsoft.com/office/drawing/2014/main" val="797849296"/>
                    </a:ext>
                  </a:extLst>
                </a:gridCol>
              </a:tblGrid>
              <a:tr h="381664">
                <a:tc>
                  <a:txBody>
                    <a:bodyPr/>
                    <a:lstStyle/>
                    <a:p>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Chủ</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đề</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Cụm</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từ</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Mô</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tả</a:t>
                      </a:r>
                      <a:endParaRPr lang="en-US"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541300494"/>
                  </a:ext>
                </a:extLst>
              </a:tr>
              <a:tr h="604301">
                <a:tc>
                  <a:txBody>
                    <a:bodyPr/>
                    <a:lstStyle/>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Date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03/06/2015                  </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Log file</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được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thực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hiện</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vào</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ngày</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03 </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p>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tháng</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6 năm 2015</a:t>
                      </a:r>
                      <a:endParaRPr lang="en-US" sz="1600" b="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896170780"/>
                  </a:ext>
                </a:extLst>
              </a:tr>
              <a:tr h="349858">
                <a:tc>
                  <a:txBody>
                    <a:bodyPr/>
                    <a:lstStyle/>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Time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8:45:30                       </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Log file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được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ghi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lại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lúc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8:45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sáng</a:t>
                      </a:r>
                      <a:endParaRPr lang="en-US" sz="1600" b="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3527374049"/>
                  </a:ext>
                </a:extLst>
              </a:tr>
              <a:tr h="349858">
                <a:tc>
                  <a:txBody>
                    <a:bodyPr/>
                    <a:lstStyle/>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Server IP               </a:t>
                      </a:r>
                      <a:r>
                        <a:rPr lang="en-US" sz="1600" b="1" dirty="0">
                          <a:solidFill>
                            <a:srgbClr val="050505"/>
                          </a:solidFill>
                          <a:latin typeface="Tahoma" panose="020B0604030504040204" pitchFamily="34" charset="0"/>
                          <a:ea typeface="Tahoma" panose="020B0604030504040204" pitchFamily="34" charset="0"/>
                          <a:cs typeface="Tahoma" panose="020B0604030504040204" pitchFamily="34" charset="0"/>
                        </a:rPr>
                        <a:t>172.15.10.30                 </a:t>
                      </a:r>
                      <a:r>
                        <a:rPr lang="en-US" sz="1600" b="0" dirty="0" err="1">
                          <a:solidFill>
                            <a:srgbClr val="050505"/>
                          </a:solidFill>
                          <a:latin typeface="Tahoma" panose="020B0604030504040204" pitchFamily="34" charset="0"/>
                          <a:ea typeface="Tahoma" panose="020B0604030504040204" pitchFamily="34" charset="0"/>
                          <a:cs typeface="Tahoma" panose="020B0604030504040204" pitchFamily="34" charset="0"/>
                        </a:rPr>
                        <a:t>Địa</a:t>
                      </a:r>
                      <a:r>
                        <a:rPr lang="en-US" sz="1600" b="0" dirty="0">
                          <a:solidFill>
                            <a:srgbClr val="050505"/>
                          </a:solidFill>
                          <a:latin typeface="Tahoma" panose="020B0604030504040204" pitchFamily="34" charset="0"/>
                          <a:ea typeface="Tahoma" panose="020B0604030504040204" pitchFamily="34" charset="0"/>
                          <a:cs typeface="Tahoma" panose="020B0604030504040204" pitchFamily="34" charset="0"/>
                        </a:rPr>
                        <a:t> </a:t>
                      </a:r>
                      <a:r>
                        <a:rPr lang="en-US" sz="1600" b="0" dirty="0" err="1">
                          <a:solidFill>
                            <a:srgbClr val="050505"/>
                          </a:solidFill>
                          <a:latin typeface="Tahoma" panose="020B0604030504040204" pitchFamily="34" charset="0"/>
                          <a:ea typeface="Tahoma" panose="020B0604030504040204" pitchFamily="34" charset="0"/>
                          <a:cs typeface="Tahoma" panose="020B0604030504040204" pitchFamily="34" charset="0"/>
                        </a:rPr>
                        <a:t>chỉ</a:t>
                      </a:r>
                      <a:r>
                        <a:rPr lang="en-US" sz="1600" b="0" dirty="0">
                          <a:solidFill>
                            <a:srgbClr val="050505"/>
                          </a:solidFill>
                          <a:latin typeface="Tahoma" panose="020B0604030504040204" pitchFamily="34" charset="0"/>
                          <a:ea typeface="Tahoma" panose="020B0604030504040204" pitchFamily="34" charset="0"/>
                          <a:cs typeface="Tahoma" panose="020B0604030504040204" pitchFamily="34" charset="0"/>
                        </a:rPr>
                        <a:t> IP </a:t>
                      </a:r>
                      <a:r>
                        <a:rPr lang="en-US" sz="1600" b="0" dirty="0" err="1">
                          <a:solidFill>
                            <a:srgbClr val="050505"/>
                          </a:solidFill>
                          <a:latin typeface="Tahoma" panose="020B0604030504040204" pitchFamily="34" charset="0"/>
                          <a:ea typeface="Tahoma" panose="020B0604030504040204" pitchFamily="34" charset="0"/>
                          <a:cs typeface="Tahoma" panose="020B0604030504040204" pitchFamily="34" charset="0"/>
                        </a:rPr>
                        <a:t>của</a:t>
                      </a:r>
                      <a:r>
                        <a:rPr lang="en-US" sz="1600" b="0" dirty="0">
                          <a:solidFill>
                            <a:srgbClr val="050505"/>
                          </a:solidFill>
                          <a:latin typeface="Tahoma" panose="020B0604030504040204" pitchFamily="34" charset="0"/>
                          <a:ea typeface="Tahoma" panose="020B0604030504040204" pitchFamily="34" charset="0"/>
                          <a:cs typeface="Tahoma" panose="020B0604030504040204" pitchFamily="34" charset="0"/>
                        </a:rPr>
                        <a:t> </a:t>
                      </a:r>
                      <a:r>
                        <a:rPr lang="en-US" sz="1600" b="0" dirty="0" err="1">
                          <a:solidFill>
                            <a:srgbClr val="050505"/>
                          </a:solidFill>
                          <a:latin typeface="Tahoma" panose="020B0604030504040204" pitchFamily="34" charset="0"/>
                          <a:ea typeface="Tahoma" panose="020B0604030504040204" pitchFamily="34" charset="0"/>
                          <a:cs typeface="Tahoma" panose="020B0604030504040204" pitchFamily="34" charset="0"/>
                        </a:rPr>
                        <a:t>máy</a:t>
                      </a:r>
                      <a:r>
                        <a:rPr lang="en-US" sz="1600" b="0" dirty="0">
                          <a:solidFill>
                            <a:srgbClr val="050505"/>
                          </a:solidFill>
                          <a:latin typeface="Tahoma" panose="020B0604030504040204" pitchFamily="34" charset="0"/>
                          <a:ea typeface="Tahoma" panose="020B0604030504040204" pitchFamily="34" charset="0"/>
                          <a:cs typeface="Tahoma" panose="020B0604030504040204" pitchFamily="34" charset="0"/>
                        </a:rPr>
                        <a:t> </a:t>
                      </a:r>
                      <a:r>
                        <a:rPr lang="en-US" sz="1600" b="0" dirty="0" err="1">
                          <a:solidFill>
                            <a:srgbClr val="050505"/>
                          </a:solidFill>
                          <a:latin typeface="Tahoma" panose="020B0604030504040204" pitchFamily="34" charset="0"/>
                          <a:ea typeface="Tahoma" panose="020B0604030504040204" pitchFamily="34" charset="0"/>
                          <a:cs typeface="Tahoma" panose="020B0604030504040204" pitchFamily="34" charset="0"/>
                        </a:rPr>
                        <a:t>chủ</a:t>
                      </a:r>
                      <a:endParaRPr lang="en-US" sz="1600" b="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5800471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Client IP address      </a:t>
                      </a:r>
                      <a:r>
                        <a:rPr lang="en-US" sz="1600" b="1" dirty="0">
                          <a:solidFill>
                            <a:srgbClr val="050505"/>
                          </a:solidFill>
                          <a:latin typeface="Tahoma" panose="020B0604030504040204" pitchFamily="34" charset="0"/>
                          <a:ea typeface="Tahoma" panose="020B0604030504040204" pitchFamily="34" charset="0"/>
                          <a:cs typeface="Tahoma" panose="020B0604030504040204" pitchFamily="34" charset="0"/>
                        </a:rPr>
                        <a:t>192.168.100.150</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Địa</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chỉ</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IP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của</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khách</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hàng</a:t>
                      </a:r>
                      <a:endPar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lvl="1"/>
                      <a:endParaRPr lang="en-US" sz="16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206526607"/>
                  </a:ext>
                </a:extLst>
              </a:tr>
              <a:tr h="141384">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cs-method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GET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Người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dùng</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đã</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đưa ra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lệnh</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GET</a:t>
                      </a:r>
                      <a:endPar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hoặc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tải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xuống</a:t>
                      </a:r>
                      <a:endPar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lvl="1"/>
                      <a:endParaRPr lang="en-US" sz="1600" dirty="0"/>
                    </a:p>
                  </a:txBody>
                  <a:tcPr/>
                </a:tc>
                <a:extLst>
                  <a:ext uri="{0D108BD9-81ED-4DB2-BD59-A6C34878D82A}">
                    <a16:rowId xmlns:a16="http://schemas.microsoft.com/office/drawing/2014/main" val="4251793204"/>
                  </a:ext>
                </a:extLst>
              </a:tr>
              <a:tr h="467481">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cs-</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uri</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-stem      </a:t>
                      </a:r>
                      <a:r>
                        <a:rPr lang="fr-FR"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/images/content/</a:t>
                      </a:r>
                      <a:r>
                        <a:rPr lang="fr-FR" sz="1600" b="1"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bg_bo</a:t>
                      </a:r>
                      <a:r>
                        <a:rPr lang="fr-FR"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Người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dùng</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muốn</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tải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xuống</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tệp</a:t>
                      </a:r>
                      <a:endParaRPr lang="fr-FR"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dy_1.jpg                     </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bg_body_1.jpg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từ</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thư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mục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Hình</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ảnh</a:t>
                      </a:r>
                      <a:endParaRPr lang="en-US" sz="1600" b="0" dirty="0">
                        <a:latin typeface="Tahoma" panose="020B0604030504040204" pitchFamily="34" charset="0"/>
                        <a:ea typeface="Tahoma" panose="020B0604030504040204" pitchFamily="34" charset="0"/>
                        <a:cs typeface="Tahoma" panose="020B0604030504040204" pitchFamily="34" charset="0"/>
                      </a:endParaRPr>
                    </a:p>
                    <a:p>
                      <a:pPr lvl="1"/>
                      <a:endParaRPr lang="en-US" sz="1600" dirty="0"/>
                    </a:p>
                  </a:txBody>
                  <a:tcPr/>
                </a:tc>
                <a:extLst>
                  <a:ext uri="{0D108BD9-81ED-4DB2-BD59-A6C34878D82A}">
                    <a16:rowId xmlns:a16="http://schemas.microsoft.com/office/drawing/2014/main" val="4028012010"/>
                  </a:ext>
                </a:extLst>
              </a:tr>
              <a:tr h="13676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cs-</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uri</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-query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                           </a:t>
                      </a:r>
                      <a:r>
                        <a:rPr lang="en-US" sz="1600" dirty="0" err="1">
                          <a:latin typeface="Tahoma" panose="020B0604030504040204" pitchFamily="34" charset="0"/>
                          <a:ea typeface="Tahoma" panose="020B0604030504040204" pitchFamily="34" charset="0"/>
                          <a:cs typeface="Tahoma" panose="020B0604030504040204" pitchFamily="34" charset="0"/>
                        </a:rPr>
                        <a:t>Truy</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vấn</a:t>
                      </a:r>
                      <a:r>
                        <a:rPr lang="en-US" sz="1600" dirty="0">
                          <a:latin typeface="Tahoma" panose="020B0604030504040204" pitchFamily="34" charset="0"/>
                          <a:ea typeface="Tahoma" panose="020B0604030504040204" pitchFamily="34" charset="0"/>
                          <a:cs typeface="Tahoma" panose="020B0604030504040204" pitchFamily="34" charset="0"/>
                        </a:rPr>
                        <a:t> URI </a:t>
                      </a:r>
                      <a:r>
                        <a:rPr lang="en-US" sz="1600" dirty="0" err="1">
                          <a:latin typeface="Tahoma" panose="020B0604030504040204" pitchFamily="34" charset="0"/>
                          <a:ea typeface="Tahoma" panose="020B0604030504040204" pitchFamily="34" charset="0"/>
                          <a:cs typeface="Tahoma" panose="020B0604030504040204" pitchFamily="34" charset="0"/>
                        </a:rPr>
                        <a:t>không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xảy</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ra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truy</a:t>
                      </a:r>
                      <a:endParaRPr lang="en-US" sz="1600" dirty="0">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URI </a:t>
                      </a:r>
                      <a:r>
                        <a:rPr lang="en-US" sz="1600" dirty="0" err="1">
                          <a:latin typeface="Tahoma" panose="020B0604030504040204" pitchFamily="34" charset="0"/>
                          <a:ea typeface="Tahoma" panose="020B0604030504040204" pitchFamily="34" charset="0"/>
                          <a:cs typeface="Tahoma" panose="020B0604030504040204" pitchFamily="34" charset="0"/>
                        </a:rPr>
                        <a:t>chỉ</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cần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thiết</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cho</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trang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động</a:t>
                      </a:r>
                      <a:r>
                        <a:rPr lang="en-US" sz="1600" dirty="0">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chẳng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hạn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như</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trang</a:t>
                      </a:r>
                      <a:r>
                        <a:rPr lang="en-US" sz="1600" dirty="0">
                          <a:latin typeface="Tahoma" panose="020B0604030504040204" pitchFamily="34" charset="0"/>
                          <a:ea typeface="Tahoma" panose="020B0604030504040204" pitchFamily="34" charset="0"/>
                          <a:cs typeface="Tahoma" panose="020B0604030504040204" pitchFamily="34" charset="0"/>
                        </a:rPr>
                        <a:t> ASP, </a:t>
                      </a:r>
                      <a:r>
                        <a:rPr lang="en-US" sz="1600" dirty="0" err="1">
                          <a:latin typeface="Tahoma" panose="020B0604030504040204" pitchFamily="34" charset="0"/>
                          <a:ea typeface="Tahoma" panose="020B0604030504040204" pitchFamily="34" charset="0"/>
                          <a:cs typeface="Tahoma" panose="020B0604030504040204" pitchFamily="34" charset="0"/>
                        </a:rPr>
                        <a:t>vì</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vậy</a:t>
                      </a:r>
                      <a:r>
                        <a:rPr lang="en-US" sz="1600" dirty="0">
                          <a:latin typeface="Tahoma" panose="020B0604030504040204" pitchFamily="34" charset="0"/>
                          <a:ea typeface="Tahoma" panose="020B0604030504040204" pitchFamily="34" charset="0"/>
                          <a:cs typeface="Tahoma" panose="020B060403050404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trường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này</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thường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chứa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dấu</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gạch</a:t>
                      </a:r>
                      <a:r>
                        <a:rPr lang="en-US" sz="1600" dirty="0">
                          <a:latin typeface="Tahoma" panose="020B0604030504040204" pitchFamily="34" charset="0"/>
                          <a:ea typeface="Tahoma" panose="020B0604030504040204" pitchFamily="34" charset="0"/>
                          <a:cs typeface="Tahoma" panose="020B0604030504040204" pitchFamily="34" charset="0"/>
                        </a:rPr>
                        <a:t> </a:t>
                      </a:r>
                      <a:br>
                        <a:rPr lang="en-US" sz="1600" b="1" dirty="0">
                          <a:latin typeface="Tahoma" panose="020B0604030504040204" pitchFamily="34" charset="0"/>
                          <a:ea typeface="Tahoma" panose="020B0604030504040204" pitchFamily="34" charset="0"/>
                          <a:cs typeface="Tahoma" panose="020B0604030504040204" pitchFamily="34" charset="0"/>
                        </a:rPr>
                      </a:b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ngang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cho</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trang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tĩnh</a:t>
                      </a:r>
                      <a:r>
                        <a:rPr lang="en-US" sz="1600" dirty="0">
                          <a:latin typeface="Tahoma" panose="020B0604030504040204" pitchFamily="34" charset="0"/>
                          <a:ea typeface="Tahoma" panose="020B0604030504040204" pitchFamily="34" charset="0"/>
                          <a:cs typeface="Tahoma" panose="020B0604030504040204" pitchFamily="34" charset="0"/>
                        </a:rPr>
                        <a:t>.)</a:t>
                      </a:r>
                      <a:endParaRPr lang="en-US" sz="1600" b="1" dirty="0"/>
                    </a:p>
                  </a:txBody>
                  <a:tcPr/>
                </a:tc>
                <a:extLst>
                  <a:ext uri="{0D108BD9-81ED-4DB2-BD59-A6C34878D82A}">
                    <a16:rowId xmlns:a16="http://schemas.microsoft.com/office/drawing/2014/main" val="2074717137"/>
                  </a:ext>
                </a:extLst>
              </a:tr>
            </a:tbl>
          </a:graphicData>
        </a:graphic>
      </p:graphicFrame>
    </p:spTree>
    <p:extLst>
      <p:ext uri="{BB962C8B-B14F-4D97-AF65-F5344CB8AC3E}">
        <p14:creationId xmlns:p14="http://schemas.microsoft.com/office/powerpoint/2010/main" val="11312874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44</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1000" y="-9922"/>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IIS Logs</a:t>
            </a:r>
          </a:p>
        </p:txBody>
      </p:sp>
      <p:grpSp>
        <p:nvGrpSpPr>
          <p:cNvPr id="8" name="Group 7">
            <a:extLst>
              <a:ext uri="{FF2B5EF4-FFF2-40B4-BE49-F238E27FC236}">
                <a16:creationId xmlns:a16="http://schemas.microsoft.com/office/drawing/2014/main" id="{4B804244-4441-ED6C-23BD-BD97910E9328}"/>
              </a:ext>
            </a:extLst>
          </p:cNvPr>
          <p:cNvGrpSpPr/>
          <p:nvPr/>
        </p:nvGrpSpPr>
        <p:grpSpPr>
          <a:xfrm>
            <a:off x="381000" y="1051431"/>
            <a:ext cx="3401951" cy="3600986"/>
            <a:chOff x="932117" y="1025423"/>
            <a:chExt cx="3401951" cy="3600986"/>
          </a:xfrm>
        </p:grpSpPr>
        <p:sp>
          <p:nvSpPr>
            <p:cNvPr id="3" name="TextBox 2">
              <a:extLst>
                <a:ext uri="{FF2B5EF4-FFF2-40B4-BE49-F238E27FC236}">
                  <a16:creationId xmlns:a16="http://schemas.microsoft.com/office/drawing/2014/main" id="{F5C15F04-9F0A-4503-CE51-CF3BF9DFCA4C}"/>
                </a:ext>
              </a:extLst>
            </p:cNvPr>
            <p:cNvSpPr txBox="1"/>
            <p:nvPr/>
          </p:nvSpPr>
          <p:spPr>
            <a:xfrm>
              <a:off x="1115007" y="1025423"/>
              <a:ext cx="3219061" cy="3600986"/>
            </a:xfrm>
            <a:prstGeom prst="rect">
              <a:avLst/>
            </a:prstGeom>
            <a:noFill/>
          </p:spPr>
          <p:txBody>
            <a:bodyPr wrap="square">
              <a:spAutoFit/>
            </a:bodyPr>
            <a:lstStyle/>
            <a:p>
              <a:r>
                <a:rPr lang="en-US" sz="1600" b="1" dirty="0" err="1">
                  <a:latin typeface="Tahoma" panose="020B0604030504040204" pitchFamily="34" charset="0"/>
                  <a:ea typeface="Tahoma" panose="020B0604030504040204" pitchFamily="34" charset="0"/>
                  <a:cs typeface="Tahoma" panose="020B0604030504040204" pitchFamily="34" charset="0"/>
                </a:rPr>
                <a:t>Ví</a:t>
              </a: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b="1" dirty="0" err="1">
                  <a:latin typeface="Tahoma" panose="020B0604030504040204" pitchFamily="34" charset="0"/>
                  <a:ea typeface="Tahoma" panose="020B0604030504040204" pitchFamily="34" charset="0"/>
                  <a:cs typeface="Tahoma" panose="020B0604030504040204" pitchFamily="34" charset="0"/>
                </a:rPr>
                <a:t>dụ</a:t>
              </a:r>
              <a:r>
                <a:rPr lang="en-US" sz="1600" b="1" dirty="0">
                  <a:latin typeface="Tahoma" panose="020B0604030504040204" pitchFamily="34" charset="0"/>
                  <a:ea typeface="Tahoma" panose="020B0604030504040204" pitchFamily="34" charset="0"/>
                  <a:cs typeface="Tahoma" panose="020B0604030504040204" pitchFamily="34" charset="0"/>
                </a:rPr>
                <a:t> </a:t>
              </a:r>
              <a:r>
                <a:rPr lang="en-US" sz="1600" b="1" dirty="0" err="1">
                  <a:latin typeface="Tahoma" panose="020B0604030504040204" pitchFamily="34" charset="0"/>
                  <a:ea typeface="Tahoma" panose="020B0604030504040204" pitchFamily="34" charset="0"/>
                  <a:cs typeface="Tahoma" panose="020B0604030504040204" pitchFamily="34" charset="0"/>
                </a:rPr>
                <a:t>về</a:t>
              </a:r>
              <a:r>
                <a:rPr lang="en-US" sz="1600" b="1" dirty="0">
                  <a:latin typeface="Tahoma" panose="020B0604030504040204" pitchFamily="34" charset="0"/>
                  <a:ea typeface="Tahoma" panose="020B0604030504040204" pitchFamily="34" charset="0"/>
                  <a:cs typeface="Tahoma" panose="020B0604030504040204" pitchFamily="34" charset="0"/>
                </a:rPr>
                <a:t> IIS log file:</a:t>
              </a:r>
            </a:p>
            <a:p>
              <a:r>
                <a:rPr lang="en-US" sz="1600" dirty="0">
                  <a:latin typeface="Tahoma" panose="020B0604030504040204" pitchFamily="34" charset="0"/>
                  <a:ea typeface="Tahoma" panose="020B0604030504040204" pitchFamily="34" charset="0"/>
                  <a:cs typeface="Tahoma" panose="020B0604030504040204" pitchFamily="34" charset="0"/>
                </a:rPr>
                <a:t>2016-02-10 06:11:41</a:t>
              </a:r>
            </a:p>
            <a:p>
              <a:r>
                <a:rPr lang="en-US" sz="1600" dirty="0">
                  <a:latin typeface="Tahoma" panose="020B0604030504040204" pitchFamily="34" charset="0"/>
                  <a:ea typeface="Tahoma" panose="020B0604030504040204" pitchFamily="34" charset="0"/>
                  <a:cs typeface="Tahoma" panose="020B0604030504040204" pitchFamily="34" charset="0"/>
                </a:rPr>
                <a:t>192.168.0.10         GET/images/content/</a:t>
              </a:r>
              <a:r>
                <a:rPr lang="en-US" sz="1600" dirty="0" err="1">
                  <a:latin typeface="Tahoma" panose="020B0604030504040204" pitchFamily="34" charset="0"/>
                  <a:ea typeface="Tahoma" panose="020B0604030504040204" pitchFamily="34" charset="0"/>
                  <a:cs typeface="Tahoma" panose="020B0604030504040204" pitchFamily="34" charset="0"/>
                </a:rPr>
                <a:t>bg_body</a:t>
              </a:r>
              <a:r>
                <a:rPr lang="en-US" sz="1600" dirty="0">
                  <a:latin typeface="Tahoma" panose="020B0604030504040204" pitchFamily="34" charset="0"/>
                  <a:ea typeface="Tahoma" panose="020B0604030504040204" pitchFamily="34" charset="0"/>
                  <a:cs typeface="Tahoma" panose="020B0604030504040204" pitchFamily="34" charset="0"/>
                </a:rPr>
                <a:t>_ 1.jpg - 80-192.168.0.27</a:t>
              </a:r>
            </a:p>
            <a:p>
              <a:r>
                <a:rPr lang="en-US" sz="1600" dirty="0">
                  <a:latin typeface="Tahoma" panose="020B0604030504040204" pitchFamily="34" charset="0"/>
                  <a:ea typeface="Tahoma" panose="020B0604030504040204" pitchFamily="34" charset="0"/>
                  <a:cs typeface="Tahoma" panose="020B0604030504040204" pitchFamily="34" charset="0"/>
                </a:rPr>
                <a:t>Mozilla/5.0+(</a:t>
              </a:r>
              <a:r>
                <a:rPr lang="en-US" sz="1600" dirty="0" err="1">
                  <a:latin typeface="Tahoma" panose="020B0604030504040204" pitchFamily="34" charset="0"/>
                  <a:ea typeface="Tahoma" panose="020B0604030504040204" pitchFamily="34" charset="0"/>
                  <a:cs typeface="Tahoma" panose="020B0604030504040204" pitchFamily="34" charset="0"/>
                </a:rPr>
                <a:t>Windows+NT</a:t>
              </a:r>
              <a:r>
                <a:rPr lang="en-US" sz="1600" dirty="0">
                  <a:latin typeface="Tahoma" panose="020B0604030504040204" pitchFamily="34" charset="0"/>
                  <a:ea typeface="Tahoma" panose="020B0604030504040204" pitchFamily="34" charset="0"/>
                  <a:cs typeface="Tahoma" panose="020B0604030504040204" pitchFamily="34" charset="0"/>
                </a:rPr>
                <a:t>+ 6.3;+WOW64)+</a:t>
              </a:r>
              <a:r>
                <a:rPr lang="en-US" sz="1600" dirty="0" err="1">
                  <a:latin typeface="Tahoma" panose="020B0604030504040204" pitchFamily="34" charset="0"/>
                  <a:ea typeface="Tahoma" panose="020B0604030504040204" pitchFamily="34" charset="0"/>
                  <a:cs typeface="Tahoma" panose="020B0604030504040204" pitchFamily="34" charset="0"/>
                </a:rPr>
                <a:t>AppleWebKi</a:t>
              </a:r>
              <a:r>
                <a:rPr lang="en-US" sz="1600" dirty="0">
                  <a:latin typeface="Tahoma" panose="020B0604030504040204" pitchFamily="34" charset="0"/>
                  <a:ea typeface="Tahoma" panose="020B0604030504040204" pitchFamily="34" charset="0"/>
                  <a:cs typeface="Tahoma" panose="020B0604030504040204" pitchFamily="34" charset="0"/>
                </a:rPr>
                <a:t> t/537.36+ (KHTML,+</a:t>
              </a:r>
              <a:r>
                <a:rPr lang="en-US" sz="1600" dirty="0" err="1">
                  <a:latin typeface="Tahoma" panose="020B0604030504040204" pitchFamily="34" charset="0"/>
                  <a:ea typeface="Tahoma" panose="020B0604030504040204" pitchFamily="34" charset="0"/>
                  <a:cs typeface="Tahoma" panose="020B0604030504040204" pitchFamily="34" charset="0"/>
                </a:rPr>
                <a:t>like+Gec</a:t>
              </a:r>
              <a:r>
                <a:rPr lang="en-US" sz="1600" dirty="0">
                  <a:latin typeface="Tahoma" panose="020B0604030504040204" pitchFamily="34" charset="0"/>
                  <a:ea typeface="Tahoma" panose="020B0604030504040204" pitchFamily="34" charset="0"/>
                  <a:cs typeface="Tahoma" panose="020B0604030504040204" pitchFamily="34" charset="0"/>
                </a:rPr>
                <a:t> ko)+Chrome/48.0.2564.103 +Safari/537.36</a:t>
              </a:r>
            </a:p>
            <a:p>
              <a:r>
                <a:rPr lang="en-US" sz="1600" dirty="0">
                  <a:latin typeface="Tahoma" panose="020B0604030504040204" pitchFamily="34" charset="0"/>
                  <a:ea typeface="Tahoma" panose="020B0604030504040204" pitchFamily="34" charset="0"/>
                  <a:cs typeface="Tahoma" panose="020B0604030504040204" pitchFamily="34" charset="0"/>
                </a:rPr>
                <a:t>http://www.moviescope.co</a:t>
              </a:r>
            </a:p>
            <a:p>
              <a:r>
                <a:rPr lang="en-US" sz="1600" dirty="0">
                  <a:latin typeface="Tahoma" panose="020B0604030504040204" pitchFamily="34" charset="0"/>
                  <a:ea typeface="Tahoma" panose="020B0604030504040204" pitchFamily="34" charset="0"/>
                  <a:cs typeface="Tahoma" panose="020B0604030504040204" pitchFamily="34" charset="0"/>
                </a:rPr>
                <a:t>m/</a:t>
              </a:r>
              <a:r>
                <a:rPr lang="en-US" sz="1600" dirty="0" err="1">
                  <a:latin typeface="Tahoma" panose="020B0604030504040204" pitchFamily="34" charset="0"/>
                  <a:ea typeface="Tahoma" panose="020B0604030504040204" pitchFamily="34" charset="0"/>
                  <a:cs typeface="Tahoma" panose="020B0604030504040204" pitchFamily="34" charset="0"/>
                </a:rPr>
                <a:t>css</a:t>
              </a:r>
              <a:r>
                <a:rPr lang="en-US" sz="1600" dirty="0">
                  <a:latin typeface="Tahoma" panose="020B0604030504040204" pitchFamily="34" charset="0"/>
                  <a:ea typeface="Tahoma" panose="020B0604030504040204" pitchFamily="34" charset="0"/>
                  <a:cs typeface="Tahoma" panose="020B0604030504040204" pitchFamily="34" charset="0"/>
                </a:rPr>
                <a:t>/style.css 200 0 0 365</a:t>
              </a:r>
            </a:p>
            <a:p>
              <a:endParaRPr lang="en-US" dirty="0"/>
            </a:p>
            <a:p>
              <a:endParaRPr lang="en-US" dirty="0"/>
            </a:p>
          </p:txBody>
        </p:sp>
        <p:sp>
          <p:nvSpPr>
            <p:cNvPr id="7" name="Rectangle 6">
              <a:extLst>
                <a:ext uri="{FF2B5EF4-FFF2-40B4-BE49-F238E27FC236}">
                  <a16:creationId xmlns:a16="http://schemas.microsoft.com/office/drawing/2014/main" id="{1E9635A9-06CD-9B04-F315-CCA3871CA898}"/>
                </a:ext>
              </a:extLst>
            </p:cNvPr>
            <p:cNvSpPr/>
            <p:nvPr/>
          </p:nvSpPr>
          <p:spPr>
            <a:xfrm>
              <a:off x="932117" y="1174713"/>
              <a:ext cx="150233" cy="150233"/>
            </a:xfrm>
            <a:prstGeom prst="rect">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grpSp>
      <p:graphicFrame>
        <p:nvGraphicFramePr>
          <p:cNvPr id="2" name="Table 4">
            <a:extLst>
              <a:ext uri="{FF2B5EF4-FFF2-40B4-BE49-F238E27FC236}">
                <a16:creationId xmlns:a16="http://schemas.microsoft.com/office/drawing/2014/main" id="{C4C43F66-962E-B767-7732-8167EE3E941E}"/>
              </a:ext>
            </a:extLst>
          </p:cNvPr>
          <p:cNvGraphicFramePr>
            <a:graphicFrameLocks noGrp="1"/>
          </p:cNvGraphicFramePr>
          <p:nvPr/>
        </p:nvGraphicFramePr>
        <p:xfrm>
          <a:off x="3500111" y="880295"/>
          <a:ext cx="8310890" cy="5259909"/>
        </p:xfrm>
        <a:graphic>
          <a:graphicData uri="http://schemas.openxmlformats.org/drawingml/2006/table">
            <a:tbl>
              <a:tblPr firstRow="1" bandRow="1">
                <a:tableStyleId>{5C22544A-7EE6-4342-B048-85BDC9FD1C3A}</a:tableStyleId>
              </a:tblPr>
              <a:tblGrid>
                <a:gridCol w="8310890">
                  <a:extLst>
                    <a:ext uri="{9D8B030D-6E8A-4147-A177-3AD203B41FA5}">
                      <a16:colId xmlns:a16="http://schemas.microsoft.com/office/drawing/2014/main" val="797849296"/>
                    </a:ext>
                  </a:extLst>
                </a:gridCol>
              </a:tblGrid>
              <a:tr h="442420">
                <a:tc>
                  <a:txBody>
                    <a:bodyPr/>
                    <a:lstStyle/>
                    <a:p>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Chủ</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đề</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Cụm</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từ</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Mô</a:t>
                      </a:r>
                      <a:r>
                        <a:rPr lang="en-US"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 </a:t>
                      </a:r>
                      <a:r>
                        <a:rPr lang="en-US" sz="1800" b="0" i="0" kern="1200" dirty="0" err="1">
                          <a:solidFill>
                            <a:schemeClr val="lt1"/>
                          </a:solidFill>
                          <a:effectLst/>
                          <a:latin typeface="Tahoma" panose="020B0604030504040204" pitchFamily="34" charset="0"/>
                          <a:ea typeface="Tahoma" panose="020B0604030504040204" pitchFamily="34" charset="0"/>
                          <a:cs typeface="Tahoma" panose="020B0604030504040204" pitchFamily="34" charset="0"/>
                        </a:rPr>
                        <a:t>tả</a:t>
                      </a:r>
                      <a:endParaRPr lang="en-US"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541300494"/>
                  </a:ext>
                </a:extLst>
              </a:tr>
              <a:tr h="401077">
                <a:tc>
                  <a:txBody>
                    <a:bodyPr/>
                    <a:lstStyle/>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s-port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80                </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Số</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hiệu</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cổng</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port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của</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Server</a:t>
                      </a:r>
                    </a:p>
                  </a:txBody>
                  <a:tcPr/>
                </a:tc>
                <a:extLst>
                  <a:ext uri="{0D108BD9-81ED-4DB2-BD59-A6C34878D82A}">
                    <a16:rowId xmlns:a16="http://schemas.microsoft.com/office/drawing/2014/main" val="2896170780"/>
                  </a:ext>
                </a:extLst>
              </a:tr>
              <a:tr h="405551">
                <a:tc>
                  <a:txBody>
                    <a:bodyPr/>
                    <a:lstStyle/>
                    <a:p>
                      <a:pPr lvl="0"/>
                      <a:r>
                        <a:rPr lang="en-US" sz="1600" dirty="0">
                          <a:solidFill>
                            <a:srgbClr val="050505"/>
                          </a:solidFill>
                          <a:latin typeface="Tahoma" panose="020B0604030504040204" pitchFamily="34" charset="0"/>
                          <a:ea typeface="Tahoma" panose="020B0604030504040204" pitchFamily="34" charset="0"/>
                          <a:cs typeface="Tahoma" panose="020B0604030504040204" pitchFamily="34" charset="0"/>
                        </a:rPr>
                        <a:t>  cs</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-username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Người</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dùng</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đã</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được</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vi-VN"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ẩn</a:t>
                      </a:r>
                      <a:r>
                        <a:rPr lang="vi-VN"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danh</a:t>
                      </a:r>
                      <a:endParaRPr lang="en-US" sz="1600" b="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3527374049"/>
                  </a:ext>
                </a:extLst>
              </a:tr>
              <a:tr h="405551">
                <a:tc>
                  <a:txBody>
                    <a:bodyPr/>
                    <a:lstStyle/>
                    <a:p>
                      <a:pPr lvl="1"/>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ip</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192.168.0.27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Địa</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chỉ</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IP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của</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Client</a:t>
                      </a:r>
                      <a:endParaRPr lang="en-US" sz="1600" b="1"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580047195"/>
                  </a:ext>
                </a:extLst>
              </a:tr>
              <a:tr h="16172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cs(User-Agent</a:t>
                      </a:r>
                      <a:r>
                        <a:rPr lang="en-US" sz="15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500" b="1" dirty="0">
                          <a:latin typeface="Tahoma" panose="020B0604030504040204" pitchFamily="34" charset="0"/>
                          <a:ea typeface="Tahoma" panose="020B0604030504040204" pitchFamily="34" charset="0"/>
                          <a:cs typeface="Tahoma" panose="020B0604030504040204" pitchFamily="34" charset="0"/>
                        </a:rPr>
                        <a:t>Mozilla/5.0+(</a:t>
                      </a:r>
                      <a:r>
                        <a:rPr lang="en-US" sz="1500" b="1" dirty="0" err="1">
                          <a:latin typeface="Tahoma" panose="020B0604030504040204" pitchFamily="34" charset="0"/>
                          <a:ea typeface="Tahoma" panose="020B0604030504040204" pitchFamily="34" charset="0"/>
                          <a:cs typeface="Tahoma" panose="020B0604030504040204" pitchFamily="34" charset="0"/>
                        </a:rPr>
                        <a:t>Windows+NT</a:t>
                      </a:r>
                      <a:r>
                        <a:rPr lang="en-US" sz="1500" b="1" dirty="0">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b="1" dirty="0">
                          <a:latin typeface="Tahoma" panose="020B0604030504040204" pitchFamily="34" charset="0"/>
                          <a:ea typeface="Tahoma" panose="020B0604030504040204" pitchFamily="34" charset="0"/>
                          <a:cs typeface="Tahoma" panose="020B0604030504040204" pitchFamily="34" charset="0"/>
                        </a:rPr>
                        <a:t>6.3;+WOW64)+</a:t>
                      </a:r>
                      <a:r>
                        <a:rPr lang="en-US" sz="1500" b="1" dirty="0" err="1">
                          <a:latin typeface="Tahoma" panose="020B0604030504040204" pitchFamily="34" charset="0"/>
                          <a:ea typeface="Tahoma" panose="020B0604030504040204" pitchFamily="34" charset="0"/>
                          <a:cs typeface="Tahoma" panose="020B0604030504040204" pitchFamily="34" charset="0"/>
                        </a:rPr>
                        <a:t>AppleWebKit</a:t>
                      </a:r>
                      <a:endParaRPr lang="en-US" sz="1500" b="1" dirty="0">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b="1" dirty="0">
                          <a:latin typeface="Tahoma" panose="020B0604030504040204" pitchFamily="34" charset="0"/>
                          <a:ea typeface="Tahoma" panose="020B0604030504040204" pitchFamily="34" charset="0"/>
                          <a:cs typeface="Tahoma" panose="020B0604030504040204" pitchFamily="34" charset="0"/>
                        </a:rPr>
                        <a:t>/537.36+ (KHTML,+</a:t>
                      </a:r>
                      <a:r>
                        <a:rPr lang="en-US" sz="1500" b="1" dirty="0" err="1">
                          <a:latin typeface="Tahoma" panose="020B0604030504040204" pitchFamily="34" charset="0"/>
                          <a:ea typeface="Tahoma" panose="020B0604030504040204" pitchFamily="34" charset="0"/>
                          <a:cs typeface="Tahoma" panose="020B0604030504040204" pitchFamily="34" charset="0"/>
                        </a:rPr>
                        <a:t>like+Gecko</a:t>
                      </a:r>
                      <a:r>
                        <a:rPr lang="en-US" sz="1500" b="1" dirty="0">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b="1" dirty="0">
                          <a:latin typeface="Tahoma" panose="020B0604030504040204" pitchFamily="34" charset="0"/>
                          <a:ea typeface="Tahoma" panose="020B0604030504040204" pitchFamily="34" charset="0"/>
                          <a:cs typeface="Tahoma" panose="020B0604030504040204" pitchFamily="34" charset="0"/>
                        </a:rPr>
                        <a:t>+Chrome/48.0.2564.103 +Sa/53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b="1" dirty="0">
                          <a:latin typeface="Tahoma" panose="020B0604030504040204" pitchFamily="34" charset="0"/>
                          <a:ea typeface="Tahoma" panose="020B0604030504040204" pitchFamily="34" charset="0"/>
                          <a:cs typeface="Tahoma" panose="020B0604030504040204" pitchFamily="34" charset="0"/>
                        </a:rPr>
                        <a:t>                            7.36</a:t>
                      </a:r>
                      <a:endParaRPr lang="en-US"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206526607"/>
                  </a:ext>
                </a:extLst>
              </a:tr>
              <a:tr h="7785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cs(</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Referer</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endParaRPr lang="en-US" sz="1600" dirty="0"/>
                    </a:p>
                  </a:txBody>
                  <a:tcPr/>
                </a:tc>
                <a:extLst>
                  <a:ext uri="{0D108BD9-81ED-4DB2-BD59-A6C34878D82A}">
                    <a16:rowId xmlns:a16="http://schemas.microsoft.com/office/drawing/2014/main" val="4251793204"/>
                  </a:ext>
                </a:extLst>
              </a:tr>
              <a:tr h="5382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a:t>
                      </a:r>
                      <a:r>
                        <a:rPr lang="en-US" sz="1600" b="0" i="0" dirty="0" err="1">
                          <a:solidFill>
                            <a:srgbClr val="050505"/>
                          </a:solidFill>
                          <a:effectLst/>
                          <a:latin typeface="Tahoma" panose="020B0604030504040204" pitchFamily="34" charset="0"/>
                          <a:ea typeface="Tahoma" panose="020B0604030504040204" pitchFamily="34" charset="0"/>
                          <a:cs typeface="Tahoma" panose="020B0604030504040204" pitchFamily="34" charset="0"/>
                        </a:rPr>
                        <a:t>sc</a:t>
                      </a: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-status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200</a:t>
                      </a:r>
                      <a:endParaRPr lang="en-US" sz="1600" b="1" dirty="0"/>
                    </a:p>
                  </a:txBody>
                  <a:tcPr/>
                </a:tc>
                <a:extLst>
                  <a:ext uri="{0D108BD9-81ED-4DB2-BD59-A6C34878D82A}">
                    <a16:rowId xmlns:a16="http://schemas.microsoft.com/office/drawing/2014/main" val="4028012010"/>
                  </a:ext>
                </a:extLst>
              </a:tr>
              <a:tr h="671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    time-taken                        </a:t>
                      </a:r>
                      <a:r>
                        <a:rPr lang="en-US" sz="1600" b="1" i="0" dirty="0">
                          <a:solidFill>
                            <a:srgbClr val="050505"/>
                          </a:solidFill>
                          <a:effectLst/>
                          <a:latin typeface="Tahoma" panose="020B0604030504040204" pitchFamily="34" charset="0"/>
                          <a:ea typeface="Tahoma" panose="020B0604030504040204" pitchFamily="34" charset="0"/>
                          <a:cs typeface="Tahoma" panose="020B0604030504040204" pitchFamily="34" charset="0"/>
                        </a:rPr>
                        <a:t>365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0" i="0" dirty="0">
                        <a:solidFill>
                          <a:srgbClr val="050505"/>
                        </a:solidFill>
                        <a:effectLst/>
                        <a:latin typeface="Tahoma" panose="020B0604030504040204" pitchFamily="34" charset="0"/>
                        <a:ea typeface="Tahoma" panose="020B0604030504040204" pitchFamily="34" charset="0"/>
                        <a:cs typeface="Tahoma" panose="020B0604030504040204" pitchFamily="34" charset="0"/>
                      </a:endParaRPr>
                    </a:p>
                  </a:txBody>
                  <a:tcPr>
                    <a:lnL w="12700" cmpd="sng">
                      <a:noFill/>
                    </a:lnL>
                    <a:lnR w="12700" cmpd="sng">
                      <a:noFill/>
                    </a:lnR>
                  </a:tcPr>
                </a:tc>
                <a:extLst>
                  <a:ext uri="{0D108BD9-81ED-4DB2-BD59-A6C34878D82A}">
                    <a16:rowId xmlns:a16="http://schemas.microsoft.com/office/drawing/2014/main" val="2074717137"/>
                  </a:ext>
                </a:extLst>
              </a:tr>
            </a:tbl>
          </a:graphicData>
        </a:graphic>
      </p:graphicFrame>
      <p:sp>
        <p:nvSpPr>
          <p:cNvPr id="11" name="TextBox 10">
            <a:extLst>
              <a:ext uri="{FF2B5EF4-FFF2-40B4-BE49-F238E27FC236}">
                <a16:creationId xmlns:a16="http://schemas.microsoft.com/office/drawing/2014/main" id="{BD8AD813-4DB1-96C8-0EC1-B8468F27CB5D}"/>
              </a:ext>
            </a:extLst>
          </p:cNvPr>
          <p:cNvSpPr txBox="1"/>
          <p:nvPr/>
        </p:nvSpPr>
        <p:spPr>
          <a:xfrm>
            <a:off x="5498703" y="3539490"/>
            <a:ext cx="2374471" cy="784830"/>
          </a:xfrm>
          <a:prstGeom prst="rect">
            <a:avLst/>
          </a:prstGeom>
          <a:noFill/>
        </p:spPr>
        <p:txBody>
          <a:bodyPr wrap="square">
            <a:spAutoFit/>
          </a:bodyPr>
          <a:lstStyle/>
          <a:p>
            <a:pPr algn="just"/>
            <a:r>
              <a:rPr lang="en-US" sz="1500" b="1" i="0" dirty="0">
                <a:effectLst/>
                <a:latin typeface="Tahoma" panose="020B0604030504040204" pitchFamily="34" charset="0"/>
                <a:ea typeface="Tahoma" panose="020B0604030504040204" pitchFamily="34" charset="0"/>
                <a:cs typeface="Tahoma" panose="020B0604030504040204" pitchFamily="34" charset="0"/>
                <a:hlinkClick r:id="rId3">
                  <a:extLst>
                    <a:ext uri="{A12FA001-AC4F-418D-AE19-62706E023703}">
                      <ahyp:hlinkClr xmlns:ahyp="http://schemas.microsoft.com/office/drawing/2018/hyperlinkcolor" val="tx"/>
                    </a:ext>
                  </a:extLst>
                </a:hlinkClick>
              </a:rPr>
              <a:t>http://www.moviescop</a:t>
            </a:r>
            <a:r>
              <a:rPr lang="en-US" sz="1500" b="1" i="0" dirty="0">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e.com/css/style.css</a:t>
            </a:r>
            <a:br>
              <a:rPr lang="en-US" sz="1500" dirty="0"/>
            </a:br>
            <a:endParaRPr lang="en-US" sz="1500" dirty="0"/>
          </a:p>
        </p:txBody>
      </p:sp>
      <p:sp>
        <p:nvSpPr>
          <p:cNvPr id="14" name="TextBox 13">
            <a:extLst>
              <a:ext uri="{FF2B5EF4-FFF2-40B4-BE49-F238E27FC236}">
                <a16:creationId xmlns:a16="http://schemas.microsoft.com/office/drawing/2014/main" id="{11B1EE41-91C5-FE8E-50DE-18B457B41F8C}"/>
              </a:ext>
            </a:extLst>
          </p:cNvPr>
          <p:cNvSpPr txBox="1"/>
          <p:nvPr/>
        </p:nvSpPr>
        <p:spPr>
          <a:xfrm>
            <a:off x="8467720" y="2559697"/>
            <a:ext cx="3539624" cy="584775"/>
          </a:xfrm>
          <a:prstGeom prst="rect">
            <a:avLst/>
          </a:prstGeom>
          <a:noFill/>
        </p:spPr>
        <p:txBody>
          <a:bodyPr wrap="square">
            <a:spAutoFit/>
          </a:bodyPr>
          <a:lstStyle/>
          <a:p>
            <a:r>
              <a:rPr lang="en-US" sz="1600" dirty="0" err="1">
                <a:latin typeface="Tahoma" panose="020B0604030504040204" pitchFamily="34" charset="0"/>
                <a:ea typeface="Tahoma" panose="020B0604030504040204" pitchFamily="34" charset="0"/>
                <a:cs typeface="Tahoma" panose="020B0604030504040204" pitchFamily="34" charset="0"/>
              </a:rPr>
              <a:t>Loại</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trình</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duyệt</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mà</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khách</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hàng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đã</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sử</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dụng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như</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trình</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duyệt</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đại</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diện</a:t>
            </a:r>
            <a:endParaRPr lang="en-US" sz="1600" dirty="0">
              <a:latin typeface="Tahoma" panose="020B0604030504040204" pitchFamily="34" charset="0"/>
              <a:ea typeface="Tahoma" panose="020B0604030504040204" pitchFamily="34" charset="0"/>
              <a:cs typeface="Tahoma" panose="020B0604030504040204" pitchFamily="34" charset="0"/>
            </a:endParaRPr>
          </a:p>
        </p:txBody>
      </p:sp>
      <p:sp>
        <p:nvSpPr>
          <p:cNvPr id="16" name="TextBox 15">
            <a:extLst>
              <a:ext uri="{FF2B5EF4-FFF2-40B4-BE49-F238E27FC236}">
                <a16:creationId xmlns:a16="http://schemas.microsoft.com/office/drawing/2014/main" id="{C69117B3-3BDE-45EE-0E45-1F42BA4410C8}"/>
              </a:ext>
            </a:extLst>
          </p:cNvPr>
          <p:cNvSpPr txBox="1"/>
          <p:nvPr/>
        </p:nvSpPr>
        <p:spPr>
          <a:xfrm>
            <a:off x="8467720" y="4260487"/>
            <a:ext cx="2968219" cy="553998"/>
          </a:xfrm>
          <a:prstGeom prst="rect">
            <a:avLst/>
          </a:prstGeom>
          <a:noFill/>
        </p:spPr>
        <p:txBody>
          <a:bodyPr wrap="square">
            <a:spAutoFit/>
          </a:bodyPr>
          <a:lstStyle/>
          <a:p>
            <a:r>
              <a:rPr lang="en-US" sz="1500" dirty="0">
                <a:latin typeface="Tahoma" panose="020B0604030504040204" pitchFamily="34" charset="0"/>
                <a:ea typeface="Tahoma" panose="020B0604030504040204" pitchFamily="34" charset="0"/>
                <a:cs typeface="Tahoma" panose="020B0604030504040204" pitchFamily="34" charset="0"/>
              </a:rPr>
              <a:t>Trang Web </a:t>
            </a:r>
            <a:r>
              <a:rPr lang="en-US" sz="1500" dirty="0" err="1">
                <a:latin typeface="Tahoma" panose="020B0604030504040204" pitchFamily="34" charset="0"/>
                <a:ea typeface="Tahoma" panose="020B0604030504040204" pitchFamily="34" charset="0"/>
                <a:cs typeface="Tahoma" panose="020B0604030504040204" pitchFamily="34" charset="0"/>
              </a:rPr>
              <a:t>cung</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cấp</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liên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kết</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đến</a:t>
            </a:r>
            <a:r>
              <a:rPr lang="en-US" sz="1500" dirty="0">
                <a:latin typeface="Tahoma" panose="020B0604030504040204" pitchFamily="34" charset="0"/>
                <a:ea typeface="Tahoma" panose="020B0604030504040204" pitchFamily="34" charset="0"/>
                <a:cs typeface="Tahoma" panose="020B0604030504040204" pitchFamily="34" charset="0"/>
              </a:rPr>
              <a:t>  Web site</a:t>
            </a:r>
          </a:p>
        </p:txBody>
      </p:sp>
      <p:sp>
        <p:nvSpPr>
          <p:cNvPr id="18" name="TextBox 17">
            <a:extLst>
              <a:ext uri="{FF2B5EF4-FFF2-40B4-BE49-F238E27FC236}">
                <a16:creationId xmlns:a16="http://schemas.microsoft.com/office/drawing/2014/main" id="{F5CCCF3F-17F0-7F73-6B12-ACEE9E7CF72C}"/>
              </a:ext>
            </a:extLst>
          </p:cNvPr>
          <p:cNvSpPr txBox="1"/>
          <p:nvPr/>
        </p:nvSpPr>
        <p:spPr>
          <a:xfrm>
            <a:off x="8508096" y="4936427"/>
            <a:ext cx="3038660" cy="553998"/>
          </a:xfrm>
          <a:prstGeom prst="rect">
            <a:avLst/>
          </a:prstGeom>
          <a:noFill/>
        </p:spPr>
        <p:txBody>
          <a:bodyPr wrap="square">
            <a:spAutoFit/>
          </a:bodyPr>
          <a:lstStyle/>
          <a:p>
            <a:r>
              <a:rPr lang="en-US" sz="1500" dirty="0" err="1">
                <a:latin typeface="Tahoma" panose="020B0604030504040204" pitchFamily="34" charset="0"/>
                <a:ea typeface="Tahoma" panose="020B0604030504040204" pitchFamily="34" charset="0"/>
                <a:cs typeface="Tahoma" panose="020B0604030504040204" pitchFamily="34" charset="0"/>
              </a:rPr>
              <a:t>Yêu</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cầu</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đã</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được</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thực</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hiện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mà</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không</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có</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lỗi</a:t>
            </a:r>
            <a:endParaRPr lang="en-US" sz="1500" dirty="0">
              <a:latin typeface="Tahoma" panose="020B0604030504040204" pitchFamily="34" charset="0"/>
              <a:ea typeface="Tahoma" panose="020B0604030504040204" pitchFamily="34" charset="0"/>
              <a:cs typeface="Tahoma" panose="020B0604030504040204" pitchFamily="34" charset="0"/>
            </a:endParaRPr>
          </a:p>
        </p:txBody>
      </p:sp>
      <p:sp>
        <p:nvSpPr>
          <p:cNvPr id="20" name="TextBox 19">
            <a:extLst>
              <a:ext uri="{FF2B5EF4-FFF2-40B4-BE49-F238E27FC236}">
                <a16:creationId xmlns:a16="http://schemas.microsoft.com/office/drawing/2014/main" id="{CB377CFD-6142-26BE-423E-3134AC82690D}"/>
              </a:ext>
            </a:extLst>
          </p:cNvPr>
          <p:cNvSpPr txBox="1"/>
          <p:nvPr/>
        </p:nvSpPr>
        <p:spPr>
          <a:xfrm>
            <a:off x="8508096" y="5503275"/>
            <a:ext cx="2998284" cy="553998"/>
          </a:xfrm>
          <a:prstGeom prst="rect">
            <a:avLst/>
          </a:prstGeom>
          <a:noFill/>
        </p:spPr>
        <p:txBody>
          <a:bodyPr wrap="square">
            <a:spAutoFit/>
          </a:bodyPr>
          <a:lstStyle/>
          <a:p>
            <a:r>
              <a:rPr lang="en-US" sz="1500" dirty="0" err="1">
                <a:latin typeface="Tahoma" panose="020B0604030504040204" pitchFamily="34" charset="0"/>
                <a:ea typeface="Tahoma" panose="020B0604030504040204" pitchFamily="34" charset="0"/>
                <a:cs typeface="Tahoma" panose="020B0604030504040204" pitchFamily="34" charset="0"/>
              </a:rPr>
              <a:t>Hành</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động</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được</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hoàn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thành</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trong</a:t>
            </a:r>
            <a:r>
              <a:rPr lang="en-US" sz="1500" dirty="0">
                <a:latin typeface="Tahoma" panose="020B0604030504040204" pitchFamily="34" charset="0"/>
                <a:ea typeface="Tahoma" panose="020B0604030504040204" pitchFamily="34" charset="0"/>
                <a:cs typeface="Tahoma" panose="020B0604030504040204" pitchFamily="34" charset="0"/>
              </a:rPr>
              <a:t> 365 </a:t>
            </a:r>
            <a:r>
              <a:rPr lang="en-US" sz="1500" dirty="0" err="1">
                <a:latin typeface="Tahoma" panose="020B0604030504040204" pitchFamily="34" charset="0"/>
                <a:ea typeface="Tahoma" panose="020B0604030504040204" pitchFamily="34" charset="0"/>
                <a:cs typeface="Tahoma" panose="020B0604030504040204" pitchFamily="34" charset="0"/>
              </a:rPr>
              <a:t>mili</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giây</a:t>
            </a:r>
            <a:endParaRPr lang="en-US" sz="15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983439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45</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0" y="2382123"/>
            <a:ext cx="1219200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200" b="1" i="0" u="none" strike="noStrike" kern="1200" cap="none" spc="0" normalizeH="0" baseline="0" noProof="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 trên máy </a:t>
            </a:r>
            <a:r>
              <a:rPr kumimoji="0" lang="en-US" sz="3200" b="1" i="0" u="none" strike="noStrike" kern="1200" cap="none" spc="0" normalizeH="0" baseline="0" noProof="0" err="1">
                <a:ln>
                  <a:noFill/>
                </a:ln>
                <a:solidFill>
                  <a:srgbClr val="FF0000"/>
                </a:solidFill>
                <a:effectLst/>
                <a:uLnTx/>
                <a:uFillTx/>
                <a:latin typeface="Arial" panose="020B0604020202020204" pitchFamily="34" charset="0"/>
                <a:ea typeface="+mn-ea"/>
                <a:cs typeface="Arial" panose="020B0604020202020204" pitchFamily="34" charset="0"/>
              </a:rPr>
              <a:t>chủ</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 </a:t>
            </a:r>
            <a:r>
              <a:rPr lang="en-US" sz="3200" b="1">
                <a:solidFill>
                  <a:srgbClr val="FF0000"/>
                </a:solidFill>
                <a:latin typeface="Arial" panose="020B0604020202020204" pitchFamily="34" charset="0"/>
                <a:cs typeface="Arial" panose="020B0604020202020204" pitchFamily="34" charset="0"/>
              </a:rPr>
              <a:t>web </a:t>
            </a:r>
            <a:r>
              <a:rPr kumimoji="0" lang="en-US" sz="32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Linux </a:t>
            </a:r>
            <a:endParaRPr kumimoji="0" lang="en-US" sz="32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4564388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222AD5-48F9-6BB5-3558-17DDC1B38DD9}"/>
              </a:ext>
            </a:extLst>
          </p:cNvPr>
          <p:cNvSpPr>
            <a:spLocks noGrp="1"/>
          </p:cNvSpPr>
          <p:nvPr>
            <p:ph type="title"/>
          </p:nvPr>
        </p:nvSpPr>
        <p:spPr/>
        <p:txBody>
          <a:bodyPr/>
          <a:lstStyle/>
          <a:p>
            <a:r>
              <a:rPr lang="en-US"/>
              <a:t>Kiến trúc máy chủ web Apache</a:t>
            </a:r>
          </a:p>
        </p:txBody>
      </p:sp>
      <p:sp>
        <p:nvSpPr>
          <p:cNvPr id="4" name="Slide Number Placeholder 3">
            <a:extLst>
              <a:ext uri="{FF2B5EF4-FFF2-40B4-BE49-F238E27FC236}">
                <a16:creationId xmlns:a16="http://schemas.microsoft.com/office/drawing/2014/main" id="{26824294-0ED7-CD64-573C-FF01088CE36C}"/>
              </a:ext>
            </a:extLst>
          </p:cNvPr>
          <p:cNvSpPr>
            <a:spLocks noGrp="1"/>
          </p:cNvSpPr>
          <p:nvPr>
            <p:ph type="sldNum" sz="quarter" idx="12"/>
          </p:nvPr>
        </p:nvSpPr>
        <p:spPr/>
        <p:txBody>
          <a:bodyPr/>
          <a:lstStyle/>
          <a:p>
            <a:r>
              <a:rPr lang="en-US"/>
              <a:t>46</a:t>
            </a:r>
            <a:endParaRPr lang="ru-RU"/>
          </a:p>
        </p:txBody>
      </p:sp>
      <p:sp>
        <p:nvSpPr>
          <p:cNvPr id="6" name="Rectangle 5">
            <a:extLst>
              <a:ext uri="{FF2B5EF4-FFF2-40B4-BE49-F238E27FC236}">
                <a16:creationId xmlns:a16="http://schemas.microsoft.com/office/drawing/2014/main" id="{CDB85FF1-2A3E-E73B-0E4F-4D5C48429833}"/>
              </a:ext>
            </a:extLst>
          </p:cNvPr>
          <p:cNvSpPr/>
          <p:nvPr/>
        </p:nvSpPr>
        <p:spPr>
          <a:xfrm>
            <a:off x="1203649" y="1920887"/>
            <a:ext cx="2055844" cy="802433"/>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Tahoma" panose="020B0604030504040204" pitchFamily="34" charset="0"/>
                <a:ea typeface="Tahoma" panose="020B0604030504040204" pitchFamily="34" charset="0"/>
                <a:cs typeface="Tahoma" panose="020B0604030504040204" pitchFamily="34" charset="0"/>
              </a:rPr>
              <a:t>HTTP_PROTOCOL</a:t>
            </a:r>
          </a:p>
          <a:p>
            <a:pPr algn="ctr"/>
            <a:r>
              <a:rPr lang="en-US" sz="1400">
                <a:solidFill>
                  <a:schemeClr val="tx1"/>
                </a:solidFill>
                <a:latin typeface="Tahoma" panose="020B0604030504040204" pitchFamily="34" charset="0"/>
                <a:ea typeface="Tahoma" panose="020B0604030504040204" pitchFamily="34" charset="0"/>
                <a:cs typeface="Tahoma" panose="020B0604030504040204" pitchFamily="34" charset="0"/>
              </a:rPr>
              <a:t>(Implementation)</a:t>
            </a:r>
          </a:p>
        </p:txBody>
      </p:sp>
      <p:sp>
        <p:nvSpPr>
          <p:cNvPr id="10" name="Rectangle 9">
            <a:extLst>
              <a:ext uri="{FF2B5EF4-FFF2-40B4-BE49-F238E27FC236}">
                <a16:creationId xmlns:a16="http://schemas.microsoft.com/office/drawing/2014/main" id="{3A64A45F-139F-C126-3161-A885F4C1928A}"/>
              </a:ext>
            </a:extLst>
          </p:cNvPr>
          <p:cNvSpPr/>
          <p:nvPr/>
        </p:nvSpPr>
        <p:spPr>
          <a:xfrm>
            <a:off x="5153608" y="1872510"/>
            <a:ext cx="2096278" cy="802433"/>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FA31476-EE26-75F8-DBBC-200E44FBBDEA}"/>
              </a:ext>
            </a:extLst>
          </p:cNvPr>
          <p:cNvSpPr/>
          <p:nvPr/>
        </p:nvSpPr>
        <p:spPr>
          <a:xfrm>
            <a:off x="3170852" y="3076157"/>
            <a:ext cx="2032519" cy="802433"/>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7C98D6-9A6F-2D59-D755-E605D8C315FF}"/>
              </a:ext>
            </a:extLst>
          </p:cNvPr>
          <p:cNvSpPr/>
          <p:nvPr/>
        </p:nvSpPr>
        <p:spPr>
          <a:xfrm>
            <a:off x="3296815" y="806486"/>
            <a:ext cx="1884784" cy="713184"/>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E93195-F090-F2A5-7538-D6EC11AE55C9}"/>
              </a:ext>
            </a:extLst>
          </p:cNvPr>
          <p:cNvSpPr/>
          <p:nvPr/>
        </p:nvSpPr>
        <p:spPr>
          <a:xfrm>
            <a:off x="1825691" y="4882955"/>
            <a:ext cx="1884784" cy="802433"/>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B71560A-F441-1B9C-4072-E1A010CDC4A4}"/>
              </a:ext>
            </a:extLst>
          </p:cNvPr>
          <p:cNvSpPr/>
          <p:nvPr/>
        </p:nvSpPr>
        <p:spPr>
          <a:xfrm>
            <a:off x="4736841" y="4882955"/>
            <a:ext cx="1747935" cy="802433"/>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Connector: Elbow 20">
            <a:extLst>
              <a:ext uri="{FF2B5EF4-FFF2-40B4-BE49-F238E27FC236}">
                <a16:creationId xmlns:a16="http://schemas.microsoft.com/office/drawing/2014/main" id="{2824A777-99C1-F1AF-DB60-FEB266346FCA}"/>
              </a:ext>
            </a:extLst>
          </p:cNvPr>
          <p:cNvCxnSpPr>
            <a:cxnSpLocks/>
            <a:stCxn id="6" idx="0"/>
            <a:endCxn id="12" idx="1"/>
          </p:cNvCxnSpPr>
          <p:nvPr/>
        </p:nvCxnSpPr>
        <p:spPr>
          <a:xfrm rot="5400000" flipH="1" flipV="1">
            <a:off x="2385289" y="1009361"/>
            <a:ext cx="757809" cy="1065244"/>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D66EC036-7D40-E8CF-332E-914939762135}"/>
              </a:ext>
            </a:extLst>
          </p:cNvPr>
          <p:cNvCxnSpPr>
            <a:cxnSpLocks/>
          </p:cNvCxnSpPr>
          <p:nvPr/>
        </p:nvCxnSpPr>
        <p:spPr>
          <a:xfrm rot="16200000" flipV="1">
            <a:off x="5247776" y="1024286"/>
            <a:ext cx="754056" cy="942392"/>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610935CD-681F-89A8-984E-BD30EEFF5EF9}"/>
              </a:ext>
            </a:extLst>
          </p:cNvPr>
          <p:cNvCxnSpPr>
            <a:cxnSpLocks/>
          </p:cNvCxnSpPr>
          <p:nvPr/>
        </p:nvCxnSpPr>
        <p:spPr>
          <a:xfrm rot="16200000" flipH="1">
            <a:off x="2293774" y="2636898"/>
            <a:ext cx="802433" cy="951723"/>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87168B88-C56B-9A25-E606-2302BB63DE10}"/>
              </a:ext>
            </a:extLst>
          </p:cNvPr>
          <p:cNvCxnSpPr>
            <a:cxnSpLocks/>
          </p:cNvCxnSpPr>
          <p:nvPr/>
        </p:nvCxnSpPr>
        <p:spPr>
          <a:xfrm rot="5400000">
            <a:off x="5278016" y="2622609"/>
            <a:ext cx="802433" cy="951723"/>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D996947-6BE0-2561-8730-1A2EAB10E4FF}"/>
              </a:ext>
            </a:extLst>
          </p:cNvPr>
          <p:cNvCxnSpPr>
            <a:cxnSpLocks/>
          </p:cNvCxnSpPr>
          <p:nvPr/>
        </p:nvCxnSpPr>
        <p:spPr>
          <a:xfrm>
            <a:off x="4180503" y="1446195"/>
            <a:ext cx="15941" cy="167521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8EF76D8-F5C3-49A9-E025-44F5DC50758B}"/>
              </a:ext>
            </a:extLst>
          </p:cNvPr>
          <p:cNvCxnSpPr>
            <a:cxnSpLocks/>
          </p:cNvCxnSpPr>
          <p:nvPr/>
        </p:nvCxnSpPr>
        <p:spPr>
          <a:xfrm>
            <a:off x="3335694" y="2273726"/>
            <a:ext cx="177903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294725BE-81DF-84C0-6C6C-CA3C2A433E59}"/>
              </a:ext>
            </a:extLst>
          </p:cNvPr>
          <p:cNvCxnSpPr>
            <a:cxnSpLocks/>
          </p:cNvCxnSpPr>
          <p:nvPr/>
        </p:nvCxnSpPr>
        <p:spPr>
          <a:xfrm rot="5400000">
            <a:off x="2752004" y="3782972"/>
            <a:ext cx="1058523" cy="114144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8A170FE-0B8B-755D-0354-106C4E2C9D55}"/>
              </a:ext>
            </a:extLst>
          </p:cNvPr>
          <p:cNvCxnSpPr/>
          <p:nvPr/>
        </p:nvCxnSpPr>
        <p:spPr>
          <a:xfrm>
            <a:off x="102637" y="2273726"/>
            <a:ext cx="110101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D6FE4DF6-E179-0329-A9C9-8229FC51A17A}"/>
              </a:ext>
            </a:extLst>
          </p:cNvPr>
          <p:cNvCxnSpPr>
            <a:cxnSpLocks/>
          </p:cNvCxnSpPr>
          <p:nvPr/>
        </p:nvCxnSpPr>
        <p:spPr>
          <a:xfrm>
            <a:off x="7399176" y="2273726"/>
            <a:ext cx="122231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Connector: Elbow 64">
            <a:extLst>
              <a:ext uri="{FF2B5EF4-FFF2-40B4-BE49-F238E27FC236}">
                <a16:creationId xmlns:a16="http://schemas.microsoft.com/office/drawing/2014/main" id="{86A15D86-9979-856E-78ED-CB1B74876CFB}"/>
              </a:ext>
            </a:extLst>
          </p:cNvPr>
          <p:cNvCxnSpPr>
            <a:cxnSpLocks/>
            <a:endCxn id="14" idx="0"/>
          </p:cNvCxnSpPr>
          <p:nvPr/>
        </p:nvCxnSpPr>
        <p:spPr>
          <a:xfrm rot="16200000" flipH="1">
            <a:off x="4616334" y="3888480"/>
            <a:ext cx="1013900" cy="9750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29FAD0F4-0369-3EAD-E200-393AB0F15DB2}"/>
              </a:ext>
            </a:extLst>
          </p:cNvPr>
          <p:cNvSpPr txBox="1"/>
          <p:nvPr/>
        </p:nvSpPr>
        <p:spPr>
          <a:xfrm>
            <a:off x="5363547" y="2057622"/>
            <a:ext cx="1881674"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HTTP_REQUEST</a:t>
            </a:r>
          </a:p>
          <a:p>
            <a:r>
              <a:rPr lang="en-US" sz="1400">
                <a:latin typeface="Tahoma" panose="020B0604030504040204" pitchFamily="34" charset="0"/>
                <a:ea typeface="Tahoma" panose="020B0604030504040204" pitchFamily="34" charset="0"/>
                <a:cs typeface="Tahoma" panose="020B0604030504040204" pitchFamily="34" charset="0"/>
              </a:rPr>
              <a:t>(phases of request)</a:t>
            </a:r>
          </a:p>
        </p:txBody>
      </p:sp>
      <p:sp>
        <p:nvSpPr>
          <p:cNvPr id="72" name="TextBox 71">
            <a:extLst>
              <a:ext uri="{FF2B5EF4-FFF2-40B4-BE49-F238E27FC236}">
                <a16:creationId xmlns:a16="http://schemas.microsoft.com/office/drawing/2014/main" id="{D9A85547-F585-BD68-BE92-17646A716BA2}"/>
              </a:ext>
            </a:extLst>
          </p:cNvPr>
          <p:cNvSpPr txBox="1"/>
          <p:nvPr/>
        </p:nvSpPr>
        <p:spPr>
          <a:xfrm>
            <a:off x="3595396" y="3309537"/>
            <a:ext cx="1250302" cy="369332"/>
          </a:xfrm>
          <a:prstGeom prst="rect">
            <a:avLst/>
          </a:prstGeom>
          <a:noFill/>
        </p:spPr>
        <p:txBody>
          <a:bodyPr wrap="square" rtlCol="0">
            <a:spAutoFit/>
          </a:bodyPr>
          <a:lstStyle/>
          <a:p>
            <a:endParaRPr lang="en-US"/>
          </a:p>
        </p:txBody>
      </p:sp>
      <p:sp>
        <p:nvSpPr>
          <p:cNvPr id="73" name="TextBox 72">
            <a:extLst>
              <a:ext uri="{FF2B5EF4-FFF2-40B4-BE49-F238E27FC236}">
                <a16:creationId xmlns:a16="http://schemas.microsoft.com/office/drawing/2014/main" id="{19990DC1-A608-DAE1-B46B-9CACF722A48B}"/>
              </a:ext>
            </a:extLst>
          </p:cNvPr>
          <p:cNvSpPr txBox="1"/>
          <p:nvPr/>
        </p:nvSpPr>
        <p:spPr>
          <a:xfrm>
            <a:off x="3358242" y="3218362"/>
            <a:ext cx="1761930"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HTTP_CORE</a:t>
            </a:r>
          </a:p>
          <a:p>
            <a:r>
              <a:rPr lang="en-US" sz="1400">
                <a:latin typeface="Tahoma" panose="020B0604030504040204" pitchFamily="34" charset="0"/>
                <a:ea typeface="Tahoma" panose="020B0604030504040204" pitchFamily="34" charset="0"/>
                <a:cs typeface="Tahoma" panose="020B0604030504040204" pitchFamily="34" charset="0"/>
              </a:rPr>
              <a:t>(main_functionality)</a:t>
            </a:r>
          </a:p>
        </p:txBody>
      </p:sp>
      <p:sp>
        <p:nvSpPr>
          <p:cNvPr id="75" name="TextBox 74">
            <a:extLst>
              <a:ext uri="{FF2B5EF4-FFF2-40B4-BE49-F238E27FC236}">
                <a16:creationId xmlns:a16="http://schemas.microsoft.com/office/drawing/2014/main" id="{7A25062C-A780-89AB-390A-55CA4698D223}"/>
              </a:ext>
            </a:extLst>
          </p:cNvPr>
          <p:cNvSpPr txBox="1"/>
          <p:nvPr/>
        </p:nvSpPr>
        <p:spPr>
          <a:xfrm>
            <a:off x="2085392" y="5134536"/>
            <a:ext cx="1250302" cy="369332"/>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UTILITIES</a:t>
            </a:r>
          </a:p>
        </p:txBody>
      </p:sp>
      <p:sp>
        <p:nvSpPr>
          <p:cNvPr id="76" name="TextBox 75">
            <a:extLst>
              <a:ext uri="{FF2B5EF4-FFF2-40B4-BE49-F238E27FC236}">
                <a16:creationId xmlns:a16="http://schemas.microsoft.com/office/drawing/2014/main" id="{8A43AF90-ECE3-C0B0-7707-AD986C334F3E}"/>
              </a:ext>
            </a:extLst>
          </p:cNvPr>
          <p:cNvSpPr txBox="1"/>
          <p:nvPr/>
        </p:nvSpPr>
        <p:spPr>
          <a:xfrm>
            <a:off x="5153608" y="5033859"/>
            <a:ext cx="1250302" cy="584775"/>
          </a:xfrm>
          <a:prstGeom prst="rect">
            <a:avLst/>
          </a:prstGeom>
          <a:noFill/>
        </p:spPr>
        <p:txBody>
          <a:bodyPr wrap="square" rtlCol="0">
            <a:spAutoFit/>
          </a:bodyPr>
          <a:lstStyle/>
          <a:p>
            <a:r>
              <a:rPr lang="en-US"/>
              <a:t>ALLOC</a:t>
            </a:r>
          </a:p>
          <a:p>
            <a:r>
              <a:rPr lang="en-US" sz="1400">
                <a:latin typeface="Tahoma" panose="020B0604030504040204" pitchFamily="34" charset="0"/>
                <a:ea typeface="Tahoma" panose="020B0604030504040204" pitchFamily="34" charset="0"/>
                <a:cs typeface="Tahoma" panose="020B0604030504040204" pitchFamily="34" charset="0"/>
              </a:rPr>
              <a:t>(res.pool)</a:t>
            </a:r>
          </a:p>
        </p:txBody>
      </p:sp>
      <p:sp>
        <p:nvSpPr>
          <p:cNvPr id="78" name="TextBox 77">
            <a:extLst>
              <a:ext uri="{FF2B5EF4-FFF2-40B4-BE49-F238E27FC236}">
                <a16:creationId xmlns:a16="http://schemas.microsoft.com/office/drawing/2014/main" id="{AD8740D3-58D5-4863-239C-1BA7E568E499}"/>
              </a:ext>
            </a:extLst>
          </p:cNvPr>
          <p:cNvSpPr txBox="1"/>
          <p:nvPr/>
        </p:nvSpPr>
        <p:spPr>
          <a:xfrm>
            <a:off x="3525415" y="861420"/>
            <a:ext cx="1492899"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HTTP_MAIN</a:t>
            </a:r>
          </a:p>
          <a:p>
            <a:r>
              <a:rPr lang="en-US" sz="1400">
                <a:latin typeface="Tahoma" panose="020B0604030504040204" pitchFamily="34" charset="0"/>
                <a:ea typeface="Tahoma" panose="020B0604030504040204" pitchFamily="34" charset="0"/>
                <a:cs typeface="Tahoma" panose="020B0604030504040204" pitchFamily="34" charset="0"/>
              </a:rPr>
              <a:t>(Server loop)</a:t>
            </a:r>
          </a:p>
        </p:txBody>
      </p:sp>
      <p:sp>
        <p:nvSpPr>
          <p:cNvPr id="92" name="TextBox 91">
            <a:extLst>
              <a:ext uri="{FF2B5EF4-FFF2-40B4-BE49-F238E27FC236}">
                <a16:creationId xmlns:a16="http://schemas.microsoft.com/office/drawing/2014/main" id="{6B16AAFC-F3EF-019D-3A75-DF6F11BAC828}"/>
              </a:ext>
            </a:extLst>
          </p:cNvPr>
          <p:cNvSpPr txBox="1"/>
          <p:nvPr/>
        </p:nvSpPr>
        <p:spPr>
          <a:xfrm>
            <a:off x="11662" y="2327922"/>
            <a:ext cx="1339722" cy="307777"/>
          </a:xfrm>
          <a:prstGeom prst="rect">
            <a:avLst/>
          </a:prstGeom>
          <a:noFill/>
        </p:spPr>
        <p:txBody>
          <a:bodyPr wrap="square" rtlCol="0">
            <a:spAutoFit/>
          </a:bodyPr>
          <a:lstStyle/>
          <a:p>
            <a:r>
              <a:rPr lang="en-US" sz="1400">
                <a:latin typeface="Tahoma" panose="020B0604030504040204" pitchFamily="34" charset="0"/>
                <a:ea typeface="Tahoma" panose="020B0604030504040204" pitchFamily="34" charset="0"/>
                <a:cs typeface="Tahoma" panose="020B0604030504040204" pitchFamily="34" charset="0"/>
              </a:rPr>
              <a:t>HTTP Client</a:t>
            </a:r>
          </a:p>
        </p:txBody>
      </p:sp>
      <p:sp>
        <p:nvSpPr>
          <p:cNvPr id="93" name="TextBox 92">
            <a:extLst>
              <a:ext uri="{FF2B5EF4-FFF2-40B4-BE49-F238E27FC236}">
                <a16:creationId xmlns:a16="http://schemas.microsoft.com/office/drawing/2014/main" id="{B273463A-8C68-D0B5-7E28-8E2D5A49D68F}"/>
              </a:ext>
            </a:extLst>
          </p:cNvPr>
          <p:cNvSpPr txBox="1"/>
          <p:nvPr/>
        </p:nvSpPr>
        <p:spPr>
          <a:xfrm>
            <a:off x="152207" y="1911754"/>
            <a:ext cx="1200540" cy="307777"/>
          </a:xfrm>
          <a:prstGeom prst="rect">
            <a:avLst/>
          </a:prstGeom>
          <a:noFill/>
        </p:spPr>
        <p:txBody>
          <a:bodyPr wrap="square" rtlCol="0">
            <a:spAutoFit/>
          </a:bodyPr>
          <a:lstStyle/>
          <a:p>
            <a:r>
              <a:rPr lang="en-US" sz="1400">
                <a:latin typeface="Tahoma" panose="020B0604030504040204" pitchFamily="34" charset="0"/>
                <a:ea typeface="Tahoma" panose="020B0604030504040204" pitchFamily="34" charset="0"/>
                <a:cs typeface="Tahoma" panose="020B0604030504040204" pitchFamily="34" charset="0"/>
              </a:rPr>
              <a:t>to/from</a:t>
            </a:r>
          </a:p>
        </p:txBody>
      </p:sp>
      <p:sp>
        <p:nvSpPr>
          <p:cNvPr id="94" name="TextBox 93">
            <a:extLst>
              <a:ext uri="{FF2B5EF4-FFF2-40B4-BE49-F238E27FC236}">
                <a16:creationId xmlns:a16="http://schemas.microsoft.com/office/drawing/2014/main" id="{DDDF09EE-D087-314D-46BD-DA260CF3BEA5}"/>
              </a:ext>
            </a:extLst>
          </p:cNvPr>
          <p:cNvSpPr txBox="1"/>
          <p:nvPr/>
        </p:nvSpPr>
        <p:spPr>
          <a:xfrm>
            <a:off x="7455160" y="1920887"/>
            <a:ext cx="1200540" cy="307777"/>
          </a:xfrm>
          <a:prstGeom prst="rect">
            <a:avLst/>
          </a:prstGeom>
          <a:noFill/>
        </p:spPr>
        <p:txBody>
          <a:bodyPr wrap="square" rtlCol="0">
            <a:spAutoFit/>
          </a:bodyPr>
          <a:lstStyle/>
          <a:p>
            <a:r>
              <a:rPr lang="en-US" sz="1400">
                <a:latin typeface="Tahoma" panose="020B0604030504040204" pitchFamily="34" charset="0"/>
                <a:ea typeface="Tahoma" panose="020B0604030504040204" pitchFamily="34" charset="0"/>
                <a:cs typeface="Tahoma" panose="020B0604030504040204" pitchFamily="34" charset="0"/>
              </a:rPr>
              <a:t>Dispatch to </a:t>
            </a:r>
          </a:p>
        </p:txBody>
      </p:sp>
      <p:sp>
        <p:nvSpPr>
          <p:cNvPr id="95" name="TextBox 94">
            <a:extLst>
              <a:ext uri="{FF2B5EF4-FFF2-40B4-BE49-F238E27FC236}">
                <a16:creationId xmlns:a16="http://schemas.microsoft.com/office/drawing/2014/main" id="{1FAE2EE8-4731-A026-CE6C-88904949DD80}"/>
              </a:ext>
            </a:extLst>
          </p:cNvPr>
          <p:cNvSpPr txBox="1"/>
          <p:nvPr/>
        </p:nvSpPr>
        <p:spPr>
          <a:xfrm>
            <a:off x="7519698" y="2245148"/>
            <a:ext cx="1200540" cy="307777"/>
          </a:xfrm>
          <a:prstGeom prst="rect">
            <a:avLst/>
          </a:prstGeom>
          <a:noFill/>
        </p:spPr>
        <p:txBody>
          <a:bodyPr wrap="square" rtlCol="0">
            <a:spAutoFit/>
          </a:bodyPr>
          <a:lstStyle/>
          <a:p>
            <a:r>
              <a:rPr lang="en-US" sz="1400">
                <a:latin typeface="Tahoma" panose="020B0604030504040204" pitchFamily="34" charset="0"/>
                <a:ea typeface="Tahoma" panose="020B0604030504040204" pitchFamily="34" charset="0"/>
                <a:cs typeface="Tahoma" panose="020B0604030504040204" pitchFamily="34" charset="0"/>
              </a:rPr>
              <a:t>modules</a:t>
            </a:r>
          </a:p>
        </p:txBody>
      </p:sp>
      <p:sp>
        <p:nvSpPr>
          <p:cNvPr id="97" name="Rectangle 96">
            <a:extLst>
              <a:ext uri="{FF2B5EF4-FFF2-40B4-BE49-F238E27FC236}">
                <a16:creationId xmlns:a16="http://schemas.microsoft.com/office/drawing/2014/main" id="{4C92D4FC-093C-77C8-C1F2-0641E56ACC08}"/>
              </a:ext>
            </a:extLst>
          </p:cNvPr>
          <p:cNvSpPr/>
          <p:nvPr/>
        </p:nvSpPr>
        <p:spPr>
          <a:xfrm>
            <a:off x="6517303" y="692835"/>
            <a:ext cx="2371675" cy="754054"/>
          </a:xfrm>
          <a:prstGeom prst="rect">
            <a:avLst/>
          </a:prstGeom>
          <a:solidFill>
            <a:schemeClr val="bg1"/>
          </a:solidFill>
          <a:ln>
            <a:solidFill>
              <a:schemeClr val="tx2">
                <a:lumMod val="60000"/>
                <a:lumOff val="40000"/>
              </a:schemeClr>
            </a:solidFill>
            <a:prstDash val="sysDo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67771D09-583B-DF84-879A-C5342AC926CC}"/>
              </a:ext>
            </a:extLst>
          </p:cNvPr>
          <p:cNvSpPr/>
          <p:nvPr/>
        </p:nvSpPr>
        <p:spPr>
          <a:xfrm>
            <a:off x="6889635" y="806485"/>
            <a:ext cx="914400" cy="263377"/>
          </a:xfrm>
          <a:prstGeom prst="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478D16CB-F2CD-8844-F5F0-E8E2BFDAFE6A}"/>
              </a:ext>
            </a:extLst>
          </p:cNvPr>
          <p:cNvSpPr txBox="1"/>
          <p:nvPr/>
        </p:nvSpPr>
        <p:spPr>
          <a:xfrm>
            <a:off x="7936999" y="762086"/>
            <a:ext cx="914400" cy="307777"/>
          </a:xfrm>
          <a:prstGeom prst="rect">
            <a:avLst/>
          </a:prstGeom>
          <a:noFill/>
        </p:spPr>
        <p:txBody>
          <a:bodyPr wrap="square" rtlCol="0">
            <a:spAutoFit/>
          </a:bodyPr>
          <a:lstStyle/>
          <a:p>
            <a:r>
              <a:rPr lang="en-US" sz="1400"/>
              <a:t>Module</a:t>
            </a:r>
          </a:p>
        </p:txBody>
      </p:sp>
      <p:cxnSp>
        <p:nvCxnSpPr>
          <p:cNvPr id="101" name="Straight Arrow Connector 100">
            <a:extLst>
              <a:ext uri="{FF2B5EF4-FFF2-40B4-BE49-F238E27FC236}">
                <a16:creationId xmlns:a16="http://schemas.microsoft.com/office/drawing/2014/main" id="{71317684-D01D-4699-8EDD-42CA5A5710C6}"/>
              </a:ext>
            </a:extLst>
          </p:cNvPr>
          <p:cNvCxnSpPr>
            <a:cxnSpLocks/>
          </p:cNvCxnSpPr>
          <p:nvPr/>
        </p:nvCxnSpPr>
        <p:spPr>
          <a:xfrm>
            <a:off x="6905964" y="1250670"/>
            <a:ext cx="921398" cy="1172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061FC52D-91AF-9D85-8B19-26104A4F2368}"/>
              </a:ext>
            </a:extLst>
          </p:cNvPr>
          <p:cNvSpPr txBox="1"/>
          <p:nvPr/>
        </p:nvSpPr>
        <p:spPr>
          <a:xfrm>
            <a:off x="7968488" y="1088708"/>
            <a:ext cx="914400" cy="307777"/>
          </a:xfrm>
          <a:prstGeom prst="rect">
            <a:avLst/>
          </a:prstGeom>
          <a:noFill/>
        </p:spPr>
        <p:txBody>
          <a:bodyPr wrap="square" rtlCol="0">
            <a:spAutoFit/>
          </a:bodyPr>
          <a:lstStyle/>
          <a:p>
            <a:r>
              <a:rPr lang="en-US" sz="1400"/>
              <a:t>Interact</a:t>
            </a:r>
          </a:p>
        </p:txBody>
      </p:sp>
      <p:sp>
        <p:nvSpPr>
          <p:cNvPr id="105" name="Rectangle 104">
            <a:extLst>
              <a:ext uri="{FF2B5EF4-FFF2-40B4-BE49-F238E27FC236}">
                <a16:creationId xmlns:a16="http://schemas.microsoft.com/office/drawing/2014/main" id="{8C3A6282-F86A-E76A-3F66-45A6EC747994}"/>
              </a:ext>
            </a:extLst>
          </p:cNvPr>
          <p:cNvSpPr/>
          <p:nvPr/>
        </p:nvSpPr>
        <p:spPr>
          <a:xfrm>
            <a:off x="8882888" y="2530975"/>
            <a:ext cx="2989297" cy="36900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8BDCDEFA-4618-9F34-2AD3-84E6F4857D4D}"/>
              </a:ext>
            </a:extLst>
          </p:cNvPr>
          <p:cNvSpPr/>
          <p:nvPr/>
        </p:nvSpPr>
        <p:spPr>
          <a:xfrm>
            <a:off x="9426256" y="2783048"/>
            <a:ext cx="1508448" cy="586217"/>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latin typeface="Tahoma" panose="020B0604030504040204" pitchFamily="34" charset="0"/>
                <a:ea typeface="Tahoma" panose="020B0604030504040204" pitchFamily="34" charset="0"/>
                <a:cs typeface="Tahoma" panose="020B0604030504040204" pitchFamily="34" charset="0"/>
              </a:rPr>
              <a:t>Handler 1</a:t>
            </a:r>
          </a:p>
        </p:txBody>
      </p:sp>
      <p:sp>
        <p:nvSpPr>
          <p:cNvPr id="107" name="Rectangle 106">
            <a:extLst>
              <a:ext uri="{FF2B5EF4-FFF2-40B4-BE49-F238E27FC236}">
                <a16:creationId xmlns:a16="http://schemas.microsoft.com/office/drawing/2014/main" id="{57E1541A-25B3-9089-1BB0-1A2AE6D5970C}"/>
              </a:ext>
            </a:extLst>
          </p:cNvPr>
          <p:cNvSpPr/>
          <p:nvPr/>
        </p:nvSpPr>
        <p:spPr>
          <a:xfrm>
            <a:off x="9441806" y="3789787"/>
            <a:ext cx="1492897" cy="586217"/>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latin typeface="Tahoma" panose="020B0604030504040204" pitchFamily="34" charset="0"/>
                <a:ea typeface="Tahoma" panose="020B0604030504040204" pitchFamily="34" charset="0"/>
                <a:cs typeface="Tahoma" panose="020B0604030504040204" pitchFamily="34" charset="0"/>
              </a:rPr>
              <a:t>Handler 2</a:t>
            </a:r>
          </a:p>
        </p:txBody>
      </p:sp>
      <p:sp>
        <p:nvSpPr>
          <p:cNvPr id="108" name="Rectangle 107">
            <a:extLst>
              <a:ext uri="{FF2B5EF4-FFF2-40B4-BE49-F238E27FC236}">
                <a16:creationId xmlns:a16="http://schemas.microsoft.com/office/drawing/2014/main" id="{0C20CD90-4688-6DFB-F01E-B4E1C1F707D5}"/>
              </a:ext>
            </a:extLst>
          </p:cNvPr>
          <p:cNvSpPr/>
          <p:nvPr/>
        </p:nvSpPr>
        <p:spPr>
          <a:xfrm>
            <a:off x="9441806" y="4754153"/>
            <a:ext cx="1492897" cy="586217"/>
          </a:xfrm>
          <a:prstGeom prst="rect">
            <a:avLst/>
          </a:prstGeom>
          <a:solidFill>
            <a:srgbClr val="FFCC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latin typeface="Tahoma" panose="020B0604030504040204" pitchFamily="34" charset="0"/>
                <a:ea typeface="Tahoma" panose="020B0604030504040204" pitchFamily="34" charset="0"/>
                <a:cs typeface="Tahoma" panose="020B0604030504040204" pitchFamily="34" charset="0"/>
              </a:rPr>
              <a:t>Handler 3</a:t>
            </a:r>
          </a:p>
        </p:txBody>
      </p:sp>
      <p:sp>
        <p:nvSpPr>
          <p:cNvPr id="109" name="Rectangle 108">
            <a:extLst>
              <a:ext uri="{FF2B5EF4-FFF2-40B4-BE49-F238E27FC236}">
                <a16:creationId xmlns:a16="http://schemas.microsoft.com/office/drawing/2014/main" id="{D11B1883-8920-6F6B-258D-10C1E2CC1B69}"/>
              </a:ext>
            </a:extLst>
          </p:cNvPr>
          <p:cNvSpPr/>
          <p:nvPr/>
        </p:nvSpPr>
        <p:spPr>
          <a:xfrm>
            <a:off x="10560437" y="5507853"/>
            <a:ext cx="1223857" cy="509198"/>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latin typeface="Tahoma" panose="020B0604030504040204" pitchFamily="34" charset="0"/>
                <a:ea typeface="Tahoma" panose="020B0604030504040204" pitchFamily="34" charset="0"/>
                <a:cs typeface="Tahoma" panose="020B0604030504040204" pitchFamily="34" charset="0"/>
              </a:rPr>
              <a:t>Private Data</a:t>
            </a:r>
          </a:p>
        </p:txBody>
      </p:sp>
      <p:cxnSp>
        <p:nvCxnSpPr>
          <p:cNvPr id="111" name="Straight Arrow Connector 110">
            <a:extLst>
              <a:ext uri="{FF2B5EF4-FFF2-40B4-BE49-F238E27FC236}">
                <a16:creationId xmlns:a16="http://schemas.microsoft.com/office/drawing/2014/main" id="{EA06946A-59B4-7BD7-190F-6D8D2F85658A}"/>
              </a:ext>
            </a:extLst>
          </p:cNvPr>
          <p:cNvCxnSpPr/>
          <p:nvPr/>
        </p:nvCxnSpPr>
        <p:spPr>
          <a:xfrm>
            <a:off x="8621486" y="2967135"/>
            <a:ext cx="8047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966B5340-15ED-659A-B236-C749A842E48B}"/>
              </a:ext>
            </a:extLst>
          </p:cNvPr>
          <p:cNvCxnSpPr>
            <a:cxnSpLocks/>
          </p:cNvCxnSpPr>
          <p:nvPr/>
        </p:nvCxnSpPr>
        <p:spPr>
          <a:xfrm flipH="1">
            <a:off x="8621486" y="3121407"/>
            <a:ext cx="82032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15" name="Straight Arrow Connector 114">
            <a:extLst>
              <a:ext uri="{FF2B5EF4-FFF2-40B4-BE49-F238E27FC236}">
                <a16:creationId xmlns:a16="http://schemas.microsoft.com/office/drawing/2014/main" id="{2C16E281-D2EF-2A97-5476-6C5B9DE1BC87}"/>
              </a:ext>
            </a:extLst>
          </p:cNvPr>
          <p:cNvCxnSpPr/>
          <p:nvPr/>
        </p:nvCxnSpPr>
        <p:spPr>
          <a:xfrm>
            <a:off x="8631983" y="4052596"/>
            <a:ext cx="8047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C8598439-593A-31BF-DA4E-BBFB65D567D2}"/>
              </a:ext>
            </a:extLst>
          </p:cNvPr>
          <p:cNvCxnSpPr>
            <a:cxnSpLocks/>
          </p:cNvCxnSpPr>
          <p:nvPr/>
        </p:nvCxnSpPr>
        <p:spPr>
          <a:xfrm flipH="1">
            <a:off x="8631983" y="4206868"/>
            <a:ext cx="82032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17" name="Straight Arrow Connector 116">
            <a:extLst>
              <a:ext uri="{FF2B5EF4-FFF2-40B4-BE49-F238E27FC236}">
                <a16:creationId xmlns:a16="http://schemas.microsoft.com/office/drawing/2014/main" id="{CC292D04-038F-3A3C-0630-7E9007A51A09}"/>
              </a:ext>
            </a:extLst>
          </p:cNvPr>
          <p:cNvCxnSpPr/>
          <p:nvPr/>
        </p:nvCxnSpPr>
        <p:spPr>
          <a:xfrm>
            <a:off x="8647533" y="4948335"/>
            <a:ext cx="8047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7F667565-5621-7926-5AEE-7681CC04CD92}"/>
              </a:ext>
            </a:extLst>
          </p:cNvPr>
          <p:cNvCxnSpPr>
            <a:cxnSpLocks/>
          </p:cNvCxnSpPr>
          <p:nvPr/>
        </p:nvCxnSpPr>
        <p:spPr>
          <a:xfrm flipH="1">
            <a:off x="8647533" y="5102607"/>
            <a:ext cx="82032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21" name="TextBox 120">
            <a:extLst>
              <a:ext uri="{FF2B5EF4-FFF2-40B4-BE49-F238E27FC236}">
                <a16:creationId xmlns:a16="http://schemas.microsoft.com/office/drawing/2014/main" id="{7004F88C-591E-A128-7B72-7BA3363E99E2}"/>
              </a:ext>
            </a:extLst>
          </p:cNvPr>
          <p:cNvSpPr txBox="1"/>
          <p:nvPr/>
        </p:nvSpPr>
        <p:spPr>
          <a:xfrm rot="16200000">
            <a:off x="7354208" y="4222113"/>
            <a:ext cx="2023836" cy="307777"/>
          </a:xfrm>
          <a:prstGeom prst="rect">
            <a:avLst/>
          </a:prstGeom>
          <a:noFill/>
        </p:spPr>
        <p:txBody>
          <a:bodyPr wrap="square" rtlCol="0">
            <a:spAutoFit/>
          </a:bodyPr>
          <a:lstStyle/>
          <a:p>
            <a:r>
              <a:rPr lang="en-US" sz="1400">
                <a:latin typeface="Tahoma" panose="020B0604030504040204" pitchFamily="34" charset="0"/>
                <a:ea typeface="Tahoma" panose="020B0604030504040204" pitchFamily="34" charset="0"/>
                <a:cs typeface="Tahoma" panose="020B0604030504040204" pitchFamily="34" charset="0"/>
              </a:rPr>
              <a:t>From/to Apache Core</a:t>
            </a:r>
          </a:p>
        </p:txBody>
      </p:sp>
      <p:cxnSp>
        <p:nvCxnSpPr>
          <p:cNvPr id="123" name="Straight Connector 122">
            <a:extLst>
              <a:ext uri="{FF2B5EF4-FFF2-40B4-BE49-F238E27FC236}">
                <a16:creationId xmlns:a16="http://schemas.microsoft.com/office/drawing/2014/main" id="{C5C20714-FADB-235C-A7A1-94735FF47B49}"/>
              </a:ext>
            </a:extLst>
          </p:cNvPr>
          <p:cNvCxnSpPr>
            <a:cxnSpLocks/>
          </p:cNvCxnSpPr>
          <p:nvPr/>
        </p:nvCxnSpPr>
        <p:spPr>
          <a:xfrm flipH="1">
            <a:off x="8179182" y="2569409"/>
            <a:ext cx="33652" cy="3809014"/>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51DDA4DD-401C-781C-B427-64A0231CD8DD}"/>
              </a:ext>
            </a:extLst>
          </p:cNvPr>
          <p:cNvCxnSpPr>
            <a:cxnSpLocks/>
          </p:cNvCxnSpPr>
          <p:nvPr/>
        </p:nvCxnSpPr>
        <p:spPr>
          <a:xfrm flipH="1">
            <a:off x="8575613" y="2552925"/>
            <a:ext cx="33044" cy="377130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FD6B4571-1F57-4D06-629E-0C48BA2A5604}"/>
              </a:ext>
            </a:extLst>
          </p:cNvPr>
          <p:cNvSpPr/>
          <p:nvPr/>
        </p:nvSpPr>
        <p:spPr>
          <a:xfrm>
            <a:off x="9178333" y="671599"/>
            <a:ext cx="2880676" cy="1437346"/>
          </a:xfrm>
          <a:prstGeom prst="rect">
            <a:avLst/>
          </a:prstGeom>
          <a:solidFill>
            <a:schemeClr val="bg1"/>
          </a:solidFill>
          <a:ln>
            <a:solidFill>
              <a:schemeClr val="tx2">
                <a:lumMod val="60000"/>
                <a:lumOff val="40000"/>
              </a:schemeClr>
            </a:solidFill>
            <a:prstDash val="sysDo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995A15C6-0D69-1581-3EC1-C5659B3B7152}"/>
              </a:ext>
            </a:extLst>
          </p:cNvPr>
          <p:cNvSpPr/>
          <p:nvPr/>
        </p:nvSpPr>
        <p:spPr>
          <a:xfrm>
            <a:off x="9332073" y="816920"/>
            <a:ext cx="640602" cy="247029"/>
          </a:xfrm>
          <a:prstGeom prst="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a:extLst>
              <a:ext uri="{FF2B5EF4-FFF2-40B4-BE49-F238E27FC236}">
                <a16:creationId xmlns:a16="http://schemas.microsoft.com/office/drawing/2014/main" id="{C97000F8-68C2-E8DE-038F-2B06F9732F97}"/>
              </a:ext>
            </a:extLst>
          </p:cNvPr>
          <p:cNvSpPr txBox="1"/>
          <p:nvPr/>
        </p:nvSpPr>
        <p:spPr>
          <a:xfrm>
            <a:off x="9972676" y="802339"/>
            <a:ext cx="2215686" cy="307777"/>
          </a:xfrm>
          <a:prstGeom prst="rect">
            <a:avLst/>
          </a:prstGeom>
          <a:noFill/>
        </p:spPr>
        <p:txBody>
          <a:bodyPr wrap="square" rtlCol="0">
            <a:spAutoFit/>
          </a:bodyPr>
          <a:lstStyle/>
          <a:p>
            <a:r>
              <a:rPr lang="en-US" sz="1400"/>
              <a:t>Componet/subcomponent</a:t>
            </a:r>
          </a:p>
        </p:txBody>
      </p:sp>
      <p:sp>
        <p:nvSpPr>
          <p:cNvPr id="136" name="Rectangle 135">
            <a:extLst>
              <a:ext uri="{FF2B5EF4-FFF2-40B4-BE49-F238E27FC236}">
                <a16:creationId xmlns:a16="http://schemas.microsoft.com/office/drawing/2014/main" id="{95496349-EFD0-075F-78D1-923D6A6002AC}"/>
              </a:ext>
            </a:extLst>
          </p:cNvPr>
          <p:cNvSpPr/>
          <p:nvPr/>
        </p:nvSpPr>
        <p:spPr>
          <a:xfrm>
            <a:off x="9332073" y="1207409"/>
            <a:ext cx="640602" cy="247029"/>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a:extLst>
              <a:ext uri="{FF2B5EF4-FFF2-40B4-BE49-F238E27FC236}">
                <a16:creationId xmlns:a16="http://schemas.microsoft.com/office/drawing/2014/main" id="{01FCEB1F-3F80-DDA4-0861-57211311325E}"/>
              </a:ext>
            </a:extLst>
          </p:cNvPr>
          <p:cNvSpPr txBox="1"/>
          <p:nvPr/>
        </p:nvSpPr>
        <p:spPr>
          <a:xfrm>
            <a:off x="10064522" y="1163778"/>
            <a:ext cx="2215686" cy="307777"/>
          </a:xfrm>
          <a:prstGeom prst="rect">
            <a:avLst/>
          </a:prstGeom>
          <a:noFill/>
        </p:spPr>
        <p:txBody>
          <a:bodyPr wrap="square" rtlCol="0">
            <a:spAutoFit/>
          </a:bodyPr>
          <a:lstStyle/>
          <a:p>
            <a:r>
              <a:rPr lang="en-US" sz="1400"/>
              <a:t>Data</a:t>
            </a:r>
          </a:p>
        </p:txBody>
      </p:sp>
      <p:cxnSp>
        <p:nvCxnSpPr>
          <p:cNvPr id="139" name="Straight Arrow Connector 138">
            <a:extLst>
              <a:ext uri="{FF2B5EF4-FFF2-40B4-BE49-F238E27FC236}">
                <a16:creationId xmlns:a16="http://schemas.microsoft.com/office/drawing/2014/main" id="{E21F7ADD-1209-B21B-7AEF-13979C7FC9C6}"/>
              </a:ext>
            </a:extLst>
          </p:cNvPr>
          <p:cNvCxnSpPr/>
          <p:nvPr/>
        </p:nvCxnSpPr>
        <p:spPr>
          <a:xfrm>
            <a:off x="9344906" y="1632857"/>
            <a:ext cx="6277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TextBox 139">
            <a:extLst>
              <a:ext uri="{FF2B5EF4-FFF2-40B4-BE49-F238E27FC236}">
                <a16:creationId xmlns:a16="http://schemas.microsoft.com/office/drawing/2014/main" id="{2B8F2BD7-D809-094F-8CED-50BCD42106D0}"/>
              </a:ext>
            </a:extLst>
          </p:cNvPr>
          <p:cNvSpPr txBox="1"/>
          <p:nvPr/>
        </p:nvSpPr>
        <p:spPr>
          <a:xfrm>
            <a:off x="10064522" y="1471555"/>
            <a:ext cx="2215686" cy="307777"/>
          </a:xfrm>
          <a:prstGeom prst="rect">
            <a:avLst/>
          </a:prstGeom>
          <a:noFill/>
        </p:spPr>
        <p:txBody>
          <a:bodyPr wrap="square" rtlCol="0">
            <a:spAutoFit/>
          </a:bodyPr>
          <a:lstStyle/>
          <a:p>
            <a:r>
              <a:rPr lang="en-US" sz="1400"/>
              <a:t>Calls/ Users</a:t>
            </a:r>
          </a:p>
        </p:txBody>
      </p:sp>
      <p:cxnSp>
        <p:nvCxnSpPr>
          <p:cNvPr id="141" name="Straight Arrow Connector 140">
            <a:extLst>
              <a:ext uri="{FF2B5EF4-FFF2-40B4-BE49-F238E27FC236}">
                <a16:creationId xmlns:a16="http://schemas.microsoft.com/office/drawing/2014/main" id="{2961B964-7DA1-40AC-D5AE-E4F0363F6B33}"/>
              </a:ext>
            </a:extLst>
          </p:cNvPr>
          <p:cNvCxnSpPr>
            <a:cxnSpLocks/>
          </p:cNvCxnSpPr>
          <p:nvPr/>
        </p:nvCxnSpPr>
        <p:spPr>
          <a:xfrm flipH="1">
            <a:off x="9332073" y="1871632"/>
            <a:ext cx="627769"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43" name="TextBox 142">
            <a:extLst>
              <a:ext uri="{FF2B5EF4-FFF2-40B4-BE49-F238E27FC236}">
                <a16:creationId xmlns:a16="http://schemas.microsoft.com/office/drawing/2014/main" id="{03FEC15A-48DB-9367-1CAA-615DF15FE2B9}"/>
              </a:ext>
            </a:extLst>
          </p:cNvPr>
          <p:cNvSpPr txBox="1"/>
          <p:nvPr/>
        </p:nvSpPr>
        <p:spPr>
          <a:xfrm>
            <a:off x="10064522" y="1717744"/>
            <a:ext cx="2215686" cy="307777"/>
          </a:xfrm>
          <a:prstGeom prst="rect">
            <a:avLst/>
          </a:prstGeom>
          <a:noFill/>
        </p:spPr>
        <p:txBody>
          <a:bodyPr wrap="square" rtlCol="0">
            <a:spAutoFit/>
          </a:bodyPr>
          <a:lstStyle/>
          <a:p>
            <a:r>
              <a:rPr lang="en-US" sz="1400"/>
              <a:t>Returns control/Data</a:t>
            </a:r>
          </a:p>
        </p:txBody>
      </p:sp>
    </p:spTree>
    <p:extLst>
      <p:ext uri="{BB962C8B-B14F-4D97-AF65-F5344CB8AC3E}">
        <p14:creationId xmlns:p14="http://schemas.microsoft.com/office/powerpoint/2010/main" val="16043428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CF5D452-3DD2-D57D-11E6-ED3FB3937B93}"/>
              </a:ext>
            </a:extLst>
          </p:cNvPr>
          <p:cNvSpPr/>
          <p:nvPr/>
        </p:nvSpPr>
        <p:spPr>
          <a:xfrm>
            <a:off x="772357" y="807868"/>
            <a:ext cx="10679837" cy="55307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4BC0C9B-F99B-BAAB-6763-27FA5B1FA8DD}"/>
              </a:ext>
            </a:extLst>
          </p:cNvPr>
          <p:cNvSpPr>
            <a:spLocks noGrp="1"/>
          </p:cNvSpPr>
          <p:nvPr>
            <p:ph type="title"/>
          </p:nvPr>
        </p:nvSpPr>
        <p:spPr/>
        <p:txBody>
          <a:bodyPr/>
          <a:lstStyle/>
          <a:p>
            <a:r>
              <a:rPr lang="en-US"/>
              <a:t>Nhật ký máy chủ web Apache</a:t>
            </a:r>
          </a:p>
        </p:txBody>
      </p:sp>
      <p:sp>
        <p:nvSpPr>
          <p:cNvPr id="4" name="Slide Number Placeholder 3">
            <a:extLst>
              <a:ext uri="{FF2B5EF4-FFF2-40B4-BE49-F238E27FC236}">
                <a16:creationId xmlns:a16="http://schemas.microsoft.com/office/drawing/2014/main" id="{55438DFA-4422-5065-48DD-2A4B459B29EC}"/>
              </a:ext>
            </a:extLst>
          </p:cNvPr>
          <p:cNvSpPr>
            <a:spLocks noGrp="1"/>
          </p:cNvSpPr>
          <p:nvPr>
            <p:ph type="sldNum" sz="quarter" idx="12"/>
          </p:nvPr>
        </p:nvSpPr>
        <p:spPr/>
        <p:txBody>
          <a:bodyPr/>
          <a:lstStyle/>
          <a:p>
            <a:r>
              <a:rPr lang="en-US"/>
              <a:t>47</a:t>
            </a:r>
            <a:endParaRPr lang="ru-RU"/>
          </a:p>
        </p:txBody>
      </p:sp>
      <p:sp>
        <p:nvSpPr>
          <p:cNvPr id="6" name="Rectangle: Rounded Corners 5">
            <a:extLst>
              <a:ext uri="{FF2B5EF4-FFF2-40B4-BE49-F238E27FC236}">
                <a16:creationId xmlns:a16="http://schemas.microsoft.com/office/drawing/2014/main" id="{E64B0521-44C8-C09C-1966-E0C0A43B0829}"/>
              </a:ext>
            </a:extLst>
          </p:cNvPr>
          <p:cNvSpPr/>
          <p:nvPr/>
        </p:nvSpPr>
        <p:spPr>
          <a:xfrm>
            <a:off x="1418250" y="1305499"/>
            <a:ext cx="2866051" cy="71318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a:solidFill>
                  <a:schemeClr val="tx1"/>
                </a:solidFill>
              </a:rPr>
              <a:t>Máy chủ Apache HTTP</a:t>
            </a:r>
          </a:p>
        </p:txBody>
      </p:sp>
      <p:sp>
        <p:nvSpPr>
          <p:cNvPr id="8" name="Rectangle: Rounded Corners 7">
            <a:extLst>
              <a:ext uri="{FF2B5EF4-FFF2-40B4-BE49-F238E27FC236}">
                <a16:creationId xmlns:a16="http://schemas.microsoft.com/office/drawing/2014/main" id="{BD3D78C0-9F7D-F897-A127-86C9F4CE836B}"/>
              </a:ext>
            </a:extLst>
          </p:cNvPr>
          <p:cNvSpPr/>
          <p:nvPr/>
        </p:nvSpPr>
        <p:spPr>
          <a:xfrm>
            <a:off x="1436911" y="2258005"/>
            <a:ext cx="2866052" cy="3797562"/>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27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98EE9D4-2B35-3D25-8F75-A091BDF34F18}"/>
              </a:ext>
            </a:extLst>
          </p:cNvPr>
          <p:cNvSpPr/>
          <p:nvPr/>
        </p:nvSpPr>
        <p:spPr>
          <a:xfrm>
            <a:off x="4831700" y="2220684"/>
            <a:ext cx="2866054" cy="3797562"/>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27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464D8A0-6768-9263-02BC-5B2BA58B7D71}"/>
              </a:ext>
            </a:extLst>
          </p:cNvPr>
          <p:cNvSpPr/>
          <p:nvPr/>
        </p:nvSpPr>
        <p:spPr>
          <a:xfrm>
            <a:off x="8226486" y="1324159"/>
            <a:ext cx="2866051" cy="713184"/>
          </a:xfrm>
          <a:prstGeom prst="roundRect">
            <a:avLst/>
          </a:prstGeom>
          <a:solidFill>
            <a:srgbClr val="FFFF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a:solidFill>
                  <a:schemeClr val="tx1"/>
                </a:solidFill>
              </a:rPr>
              <a:t>Định dạng của nhật ký Apache</a:t>
            </a:r>
          </a:p>
        </p:txBody>
      </p:sp>
      <p:sp>
        <p:nvSpPr>
          <p:cNvPr id="14" name="Rectangle: Rounded Corners 13">
            <a:extLst>
              <a:ext uri="{FF2B5EF4-FFF2-40B4-BE49-F238E27FC236}">
                <a16:creationId xmlns:a16="http://schemas.microsoft.com/office/drawing/2014/main" id="{0F1E2969-B0A1-6613-AD36-8119E9AAF209}"/>
              </a:ext>
            </a:extLst>
          </p:cNvPr>
          <p:cNvSpPr/>
          <p:nvPr/>
        </p:nvSpPr>
        <p:spPr>
          <a:xfrm>
            <a:off x="8226491" y="2220684"/>
            <a:ext cx="2866052" cy="3797562"/>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27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F781A57-EFEC-B95D-C89D-F667AB50B9A9}"/>
              </a:ext>
            </a:extLst>
          </p:cNvPr>
          <p:cNvSpPr txBox="1"/>
          <p:nvPr/>
        </p:nvSpPr>
        <p:spPr>
          <a:xfrm>
            <a:off x="1698172" y="2556588"/>
            <a:ext cx="2155372" cy="3323987"/>
          </a:xfrm>
          <a:prstGeom prst="rect">
            <a:avLst/>
          </a:prstGeom>
          <a:noFill/>
        </p:spPr>
        <p:txBody>
          <a:bodyPr wrap="square" rtlCol="0">
            <a:spAutoFit/>
          </a:bodyPr>
          <a:lstStyle/>
          <a:p>
            <a:pPr marL="285750" indent="-285750">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Apache HTTP Server là một web server hỗ trợ nhiều hệ thống như Unix, GNU, FreeBDS, Linux, Solaris, Novell Netware, Amiga OS, Mac OS X, Microsoft windows, OS/2 và TPF</a:t>
            </a:r>
          </a:p>
          <a:p>
            <a:pPr marL="285750" indent="-285750">
              <a:buFont typeface="Wingdings" panose="05000000000000000000" pitchFamily="2" charset="2"/>
              <a:buChar char="q"/>
            </a:pPr>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16" name="TextBox 15">
            <a:extLst>
              <a:ext uri="{FF2B5EF4-FFF2-40B4-BE49-F238E27FC236}">
                <a16:creationId xmlns:a16="http://schemas.microsoft.com/office/drawing/2014/main" id="{5EB3AC38-F3F0-37B7-74F5-57EE532E4A8B}"/>
              </a:ext>
            </a:extLst>
          </p:cNvPr>
          <p:cNvSpPr txBox="1"/>
          <p:nvPr/>
        </p:nvSpPr>
        <p:spPr>
          <a:xfrm>
            <a:off x="5126392" y="2580581"/>
            <a:ext cx="2276669" cy="3293209"/>
          </a:xfrm>
          <a:prstGeom prst="rect">
            <a:avLst/>
          </a:prstGeom>
          <a:noFill/>
        </p:spPr>
        <p:txBody>
          <a:bodyPr wrap="square" rtlCol="0">
            <a:spAutoFit/>
          </a:bodyPr>
          <a:lstStyle/>
          <a:p>
            <a:pPr marL="285750" indent="-285750">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Apache log cung cấp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thông tin về ứng dụng web </a:t>
            </a:r>
            <a:r>
              <a:rPr lang="en-US" sz="1600">
                <a:latin typeface="Tahoma" panose="020B0604030504040204" pitchFamily="34" charset="0"/>
                <a:ea typeface="Tahoma" panose="020B0604030504040204" pitchFamily="34" charset="0"/>
                <a:cs typeface="Tahoma" panose="020B0604030504040204" pitchFamily="34" charset="0"/>
              </a:rPr>
              <a:t>ví dụ như :</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Địa chỉ IP của máy khách</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ID của máy khách</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Thời gian</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Request từ phía Client</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Mã trạng thái</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Kích thước của đối tượng trả về phía máy khách</a:t>
            </a:r>
          </a:p>
          <a:p>
            <a:pPr marL="285750" indent="-285750">
              <a:buFont typeface="Wingdings" panose="05000000000000000000" pitchFamily="2" charset="2"/>
              <a:buChar char="q"/>
            </a:pPr>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18" name="TextBox 17">
            <a:extLst>
              <a:ext uri="{FF2B5EF4-FFF2-40B4-BE49-F238E27FC236}">
                <a16:creationId xmlns:a16="http://schemas.microsoft.com/office/drawing/2014/main" id="{CB5515FE-F50D-5334-BE37-B4F3E367FA41}"/>
              </a:ext>
            </a:extLst>
          </p:cNvPr>
          <p:cNvSpPr txBox="1"/>
          <p:nvPr/>
        </p:nvSpPr>
        <p:spPr>
          <a:xfrm>
            <a:off x="8521180" y="2587366"/>
            <a:ext cx="2276669" cy="2616101"/>
          </a:xfrm>
          <a:prstGeom prst="rect">
            <a:avLst/>
          </a:prstGeom>
          <a:noFill/>
        </p:spPr>
        <p:txBody>
          <a:bodyPr wrap="square" rtlCol="0">
            <a:spAutoFit/>
          </a:bodyPr>
          <a:lstStyle/>
          <a:p>
            <a:pPr marL="285750" indent="-285750">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Định dạng của nhật ký Apache có dạng sau:</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Thông thường Apache Log có định dạng</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logFormat “%h %l %u %t \”%r\” %&gt;s %b” </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Log tuỳ biến</a:t>
            </a:r>
          </a:p>
          <a:p>
            <a:pPr marL="285750" indent="-285750">
              <a:buFont typeface="Arial" panose="020B0604020202020204" pitchFamily="34" charset="0"/>
              <a:buChar char="•"/>
            </a:pPr>
            <a:r>
              <a:rPr lang="en-US" sz="1400">
                <a:latin typeface="Tahoma" panose="020B0604030504040204" pitchFamily="34" charset="0"/>
                <a:ea typeface="Tahoma" panose="020B0604030504040204" pitchFamily="34" charset="0"/>
                <a:cs typeface="Tahoma" panose="020B0604030504040204" pitchFamily="34" charset="0"/>
              </a:rPr>
              <a:t>“logs/access_log” common</a:t>
            </a:r>
          </a:p>
          <a:p>
            <a:pPr marL="285750" indent="-285750">
              <a:buFont typeface="Wingdings" panose="05000000000000000000" pitchFamily="2" charset="2"/>
              <a:buChar char="q"/>
            </a:pPr>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19" name="Rectangle: Rounded Corners 18">
            <a:extLst>
              <a:ext uri="{FF2B5EF4-FFF2-40B4-BE49-F238E27FC236}">
                <a16:creationId xmlns:a16="http://schemas.microsoft.com/office/drawing/2014/main" id="{A6C6DFCE-FD70-168C-996E-D82C56BA9671}"/>
              </a:ext>
            </a:extLst>
          </p:cNvPr>
          <p:cNvSpPr/>
          <p:nvPr/>
        </p:nvSpPr>
        <p:spPr>
          <a:xfrm>
            <a:off x="4831703" y="1343609"/>
            <a:ext cx="2866051" cy="713184"/>
          </a:xfrm>
          <a:prstGeom prst="roundRect">
            <a:avLst/>
          </a:prstGeom>
          <a:solidFill>
            <a:srgbClr val="00FF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a:solidFill>
                  <a:schemeClr val="tx1"/>
                </a:solidFill>
              </a:rPr>
              <a:t>Thông tin nhật ký Apache</a:t>
            </a:r>
          </a:p>
        </p:txBody>
      </p:sp>
    </p:spTree>
    <p:extLst>
      <p:ext uri="{BB962C8B-B14F-4D97-AF65-F5344CB8AC3E}">
        <p14:creationId xmlns:p14="http://schemas.microsoft.com/office/powerpoint/2010/main" val="194715638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1198C3-88F7-B687-CE6D-AD37B65C1799}"/>
              </a:ext>
            </a:extLst>
          </p:cNvPr>
          <p:cNvSpPr>
            <a:spLocks noGrp="1"/>
          </p:cNvSpPr>
          <p:nvPr>
            <p:ph type="title"/>
          </p:nvPr>
        </p:nvSpPr>
        <p:spPr/>
        <p:txBody>
          <a:bodyPr/>
          <a:lstStyle/>
          <a:p>
            <a:r>
              <a:rPr lang="en-US"/>
              <a:t>Điều tra nhật ký Apache</a:t>
            </a:r>
          </a:p>
        </p:txBody>
      </p:sp>
      <p:sp>
        <p:nvSpPr>
          <p:cNvPr id="4" name="Slide Number Placeholder 3">
            <a:extLst>
              <a:ext uri="{FF2B5EF4-FFF2-40B4-BE49-F238E27FC236}">
                <a16:creationId xmlns:a16="http://schemas.microsoft.com/office/drawing/2014/main" id="{616E6ED0-44BE-5BBE-A6DC-B7B6870C4001}"/>
              </a:ext>
            </a:extLst>
          </p:cNvPr>
          <p:cNvSpPr>
            <a:spLocks noGrp="1"/>
          </p:cNvSpPr>
          <p:nvPr>
            <p:ph type="sldNum" sz="quarter" idx="12"/>
          </p:nvPr>
        </p:nvSpPr>
        <p:spPr/>
        <p:txBody>
          <a:bodyPr/>
          <a:lstStyle/>
          <a:p>
            <a:r>
              <a:rPr lang="en-US"/>
              <a:t>48</a:t>
            </a:r>
            <a:endParaRPr lang="ru-RU"/>
          </a:p>
        </p:txBody>
      </p:sp>
      <p:graphicFrame>
        <p:nvGraphicFramePr>
          <p:cNvPr id="10" name="Table 10">
            <a:extLst>
              <a:ext uri="{FF2B5EF4-FFF2-40B4-BE49-F238E27FC236}">
                <a16:creationId xmlns:a16="http://schemas.microsoft.com/office/drawing/2014/main" id="{F7373BEB-60F0-93BA-30E4-D6FC38A353D6}"/>
              </a:ext>
            </a:extLst>
          </p:cNvPr>
          <p:cNvGraphicFramePr>
            <a:graphicFrameLocks noGrp="1"/>
          </p:cNvGraphicFramePr>
          <p:nvPr/>
        </p:nvGraphicFramePr>
        <p:xfrm>
          <a:off x="1621972" y="797767"/>
          <a:ext cx="9406812" cy="5262466"/>
        </p:xfrm>
        <a:graphic>
          <a:graphicData uri="http://schemas.openxmlformats.org/drawingml/2006/table">
            <a:tbl>
              <a:tblPr firstRow="1" bandRow="1">
                <a:tableStyleId>{8799B23B-EC83-4686-B30A-512413B5E67A}</a:tableStyleId>
              </a:tblPr>
              <a:tblGrid>
                <a:gridCol w="4703406">
                  <a:extLst>
                    <a:ext uri="{9D8B030D-6E8A-4147-A177-3AD203B41FA5}">
                      <a16:colId xmlns:a16="http://schemas.microsoft.com/office/drawing/2014/main" val="4241797648"/>
                    </a:ext>
                  </a:extLst>
                </a:gridCol>
                <a:gridCol w="4703406">
                  <a:extLst>
                    <a:ext uri="{9D8B030D-6E8A-4147-A177-3AD203B41FA5}">
                      <a16:colId xmlns:a16="http://schemas.microsoft.com/office/drawing/2014/main" val="4231971725"/>
                    </a:ext>
                  </a:extLst>
                </a:gridCol>
              </a:tblGrid>
              <a:tr h="443741">
                <a:tc>
                  <a:txBody>
                    <a:bodyPr/>
                    <a:lstStyle/>
                    <a:p>
                      <a:pPr algn="ctr"/>
                      <a:r>
                        <a:rPr lang="en-US"/>
                        <a:t>Nhật ký lỗi </a:t>
                      </a:r>
                    </a:p>
                  </a:txBody>
                  <a:tcPr/>
                </a:tc>
                <a:tc>
                  <a:txBody>
                    <a:bodyPr/>
                    <a:lstStyle/>
                    <a:p>
                      <a:pPr algn="ctr"/>
                      <a:r>
                        <a:rPr lang="en-US"/>
                        <a:t>Nhật ký truy cập</a:t>
                      </a:r>
                    </a:p>
                  </a:txBody>
                  <a:tcPr/>
                </a:tc>
                <a:extLst>
                  <a:ext uri="{0D108BD9-81ED-4DB2-BD59-A6C34878D82A}">
                    <a16:rowId xmlns:a16="http://schemas.microsoft.com/office/drawing/2014/main" val="544819933"/>
                  </a:ext>
                </a:extLst>
              </a:tr>
              <a:tr h="4818725">
                <a:tc>
                  <a:txBody>
                    <a:bodyPr/>
                    <a:lstStyle/>
                    <a:p>
                      <a:pPr marL="285750" indent="-285750">
                        <a:buFont typeface="Wingdings" panose="05000000000000000000" pitchFamily="2" charset="2"/>
                        <a:buChar char="q"/>
                      </a:pPr>
                      <a:r>
                        <a:rPr lang="en-US"/>
                        <a:t>Máy chủ Apache (Apache Server) lưu các </a:t>
                      </a:r>
                      <a:r>
                        <a:rPr lang="en-US">
                          <a:solidFill>
                            <a:srgbClr val="FF0000"/>
                          </a:solidFill>
                        </a:rPr>
                        <a:t>thông tin chẩn đoán </a:t>
                      </a:r>
                      <a:r>
                        <a:rPr lang="en-US"/>
                        <a:t>và thông báo lỗi gặp phải trong khi gửi hoặc nhận request vào các error logs</a:t>
                      </a:r>
                    </a:p>
                    <a:p>
                      <a:pPr marL="285750" indent="-285750">
                        <a:buFont typeface="Wingdings" panose="05000000000000000000" pitchFamily="2" charset="2"/>
                        <a:buChar char="q"/>
                      </a:pPr>
                      <a:r>
                        <a:rPr lang="en-US"/>
                        <a:t>Đây là một </a:t>
                      </a:r>
                      <a:r>
                        <a:rPr lang="en-US">
                          <a:solidFill>
                            <a:srgbClr val="FF0000"/>
                          </a:solidFill>
                        </a:rPr>
                        <a:t>bằng chứng </a:t>
                      </a:r>
                      <a:r>
                        <a:rPr lang="en-US"/>
                        <a:t>quan trọng khi tiến hành điều tra</a:t>
                      </a:r>
                    </a:p>
                    <a:p>
                      <a:pPr marL="285750" indent="-285750">
                        <a:buFont typeface="Wingdings" panose="05000000000000000000" pitchFamily="2" charset="2"/>
                        <a:buChar char="q"/>
                      </a:pPr>
                      <a:r>
                        <a:rPr lang="en-US"/>
                        <a:t>Log mặc định </a:t>
                      </a:r>
                    </a:p>
                    <a:p>
                      <a:pPr marL="342900" indent="-342900">
                        <a:buFont typeface="Arial" panose="020B0604020202020204" pitchFamily="34" charset="0"/>
                        <a:buChar char="•"/>
                      </a:pPr>
                      <a:r>
                        <a:rPr lang="en-US"/>
                        <a:t>RHEL/Red  Hat/Centos/ Fedora Linux:</a:t>
                      </a:r>
                    </a:p>
                    <a:p>
                      <a:pPr marL="342900" indent="-342900">
                        <a:buFont typeface="Arial" panose="020B0604020202020204" pitchFamily="34" charset="0"/>
                        <a:buChar char="•"/>
                      </a:pPr>
                      <a:r>
                        <a:rPr lang="en-US"/>
                        <a:t>/var/log/httpd/error_log</a:t>
                      </a:r>
                    </a:p>
                    <a:p>
                      <a:pPr marL="342900" indent="-342900">
                        <a:buFont typeface="Arial" panose="020B0604020202020204" pitchFamily="34" charset="0"/>
                        <a:buChar char="•"/>
                      </a:pPr>
                      <a:r>
                        <a:rPr lang="en-US"/>
                        <a:t>Debian/Ubuntu Linux</a:t>
                      </a:r>
                    </a:p>
                    <a:p>
                      <a:pPr marL="342900" indent="-342900">
                        <a:buFont typeface="Arial" panose="020B0604020202020204" pitchFamily="34" charset="0"/>
                        <a:buChar char="•"/>
                      </a:pPr>
                      <a:r>
                        <a:rPr lang="en-US"/>
                        <a:t>/var/log/apache2/error.log</a:t>
                      </a:r>
                    </a:p>
                    <a:p>
                      <a:pPr marL="342900" indent="-342900">
                        <a:buFont typeface="Arial" panose="020B0604020202020204" pitchFamily="34" charset="0"/>
                        <a:buChar char="•"/>
                      </a:pPr>
                      <a:r>
                        <a:rPr lang="en-US"/>
                        <a:t>Free BDS</a:t>
                      </a:r>
                    </a:p>
                    <a:p>
                      <a:pPr marL="342900" indent="-342900">
                        <a:buFont typeface="Arial" panose="020B0604020202020204" pitchFamily="34" charset="0"/>
                        <a:buChar char="•"/>
                      </a:pPr>
                      <a:r>
                        <a:rPr lang="en-US"/>
                        <a:t>/var/log/htppd-error.log</a:t>
                      </a:r>
                    </a:p>
                    <a:p>
                      <a:pPr marL="285750" indent="-285750">
                        <a:buFont typeface="Wingdings" panose="05000000000000000000" pitchFamily="2" charset="2"/>
                        <a:buChar char="q"/>
                      </a:pPr>
                      <a:endParaRPr lang="en-US"/>
                    </a:p>
                  </a:txBody>
                  <a:tcPr/>
                </a:tc>
                <a:tc>
                  <a:txBody>
                    <a:bodyPr/>
                    <a:lstStyle/>
                    <a:p>
                      <a:pPr marL="285750" indent="-285750">
                        <a:buFont typeface="Wingdings" panose="05000000000000000000" pitchFamily="2" charset="2"/>
                        <a:buChar char="q"/>
                      </a:pPr>
                      <a:r>
                        <a:rPr lang="en-US"/>
                        <a:t>Bao gồm các quá trình gửi nhận request của </a:t>
                      </a:r>
                      <a:r>
                        <a:rPr lang="en-US">
                          <a:solidFill>
                            <a:srgbClr val="FF0000"/>
                          </a:solidFill>
                        </a:rPr>
                        <a:t>máy chủ Apache</a:t>
                      </a:r>
                    </a:p>
                    <a:p>
                      <a:pPr marL="285750" indent="-285750">
                        <a:buFont typeface="Wingdings" panose="05000000000000000000" pitchFamily="2" charset="2"/>
                        <a:buChar char="q"/>
                      </a:pPr>
                      <a:r>
                        <a:rPr lang="en-US"/>
                        <a:t>Đường dẫn mặc định của các log lỗi:</a:t>
                      </a:r>
                    </a:p>
                    <a:p>
                      <a:pPr marL="285750" indent="-285750">
                        <a:buFont typeface="Arial" panose="020B0604020202020204" pitchFamily="34" charset="0"/>
                        <a:buChar char="•"/>
                      </a:pPr>
                      <a:r>
                        <a:rPr lang="en-US"/>
                        <a:t>RHEL/Red Hat/ Centos OS/Fedora Linux</a:t>
                      </a:r>
                    </a:p>
                    <a:p>
                      <a:pPr marL="285750" indent="-285750">
                        <a:buFont typeface="Arial" panose="020B0604020202020204" pitchFamily="34" charset="0"/>
                        <a:buChar char="•"/>
                      </a:pPr>
                      <a:r>
                        <a:rPr lang="en-US"/>
                        <a:t>Debian/ Ubuntu Linux</a:t>
                      </a:r>
                    </a:p>
                    <a:p>
                      <a:pPr marL="285750" indent="-285750">
                        <a:buFont typeface="Arial" panose="020B0604020202020204" pitchFamily="34" charset="0"/>
                        <a:buChar char="•"/>
                      </a:pPr>
                      <a:r>
                        <a:rPr lang="en-US"/>
                        <a:t>/var/log/apache2/access.log</a:t>
                      </a:r>
                    </a:p>
                    <a:p>
                      <a:pPr marL="285750" indent="-285750">
                        <a:buFont typeface="Arial" panose="020B0604020202020204" pitchFamily="34" charset="0"/>
                        <a:buChar char="•"/>
                      </a:pPr>
                      <a:r>
                        <a:rPr lang="en-US"/>
                        <a:t>FreeBDS Linux:</a:t>
                      </a:r>
                    </a:p>
                    <a:p>
                      <a:pPr marL="285750" indent="-285750">
                        <a:buFont typeface="Arial" panose="020B0604020202020204" pitchFamily="34" charset="0"/>
                        <a:buChar char="•"/>
                      </a:pPr>
                      <a:r>
                        <a:rPr lang="en-US"/>
                        <a:t>/var/log/httpd-access.log</a:t>
                      </a:r>
                    </a:p>
                    <a:p>
                      <a:endParaRPr lang="en-US"/>
                    </a:p>
                  </a:txBody>
                  <a:tcPr/>
                </a:tc>
                <a:extLst>
                  <a:ext uri="{0D108BD9-81ED-4DB2-BD59-A6C34878D82A}">
                    <a16:rowId xmlns:a16="http://schemas.microsoft.com/office/drawing/2014/main" val="1080199575"/>
                  </a:ext>
                </a:extLst>
              </a:tr>
            </a:tbl>
          </a:graphicData>
        </a:graphic>
      </p:graphicFrame>
    </p:spTree>
    <p:extLst>
      <p:ext uri="{BB962C8B-B14F-4D97-AF65-F5344CB8AC3E}">
        <p14:creationId xmlns:p14="http://schemas.microsoft.com/office/powerpoint/2010/main" val="25187649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68C7EAD-BEDF-1ADB-9D3D-C9F56C3A1883}"/>
              </a:ext>
            </a:extLst>
          </p:cNvPr>
          <p:cNvSpPr/>
          <p:nvPr/>
        </p:nvSpPr>
        <p:spPr>
          <a:xfrm>
            <a:off x="1479869" y="2434886"/>
            <a:ext cx="9704699" cy="975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FEA463D-6706-DE52-491C-9FD813B39177}"/>
              </a:ext>
            </a:extLst>
          </p:cNvPr>
          <p:cNvSpPr/>
          <p:nvPr/>
        </p:nvSpPr>
        <p:spPr>
          <a:xfrm>
            <a:off x="1479870" y="872332"/>
            <a:ext cx="9704698" cy="137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0E8E7BD-4881-A8FA-F6A8-913B3EA9808E}"/>
              </a:ext>
            </a:extLst>
          </p:cNvPr>
          <p:cNvSpPr>
            <a:spLocks noGrp="1"/>
          </p:cNvSpPr>
          <p:nvPr>
            <p:ph type="title"/>
          </p:nvPr>
        </p:nvSpPr>
        <p:spPr/>
        <p:txBody>
          <a:bodyPr/>
          <a:lstStyle/>
          <a:p>
            <a:r>
              <a:rPr lang="en-US" dirty="0" err="1"/>
              <a:t>Điều</a:t>
            </a:r>
            <a:r>
              <a:rPr lang="en-US" dirty="0"/>
              <a:t> </a:t>
            </a:r>
            <a:r>
              <a:rPr lang="en-US" dirty="0" err="1"/>
              <a:t>tra</a:t>
            </a:r>
            <a:r>
              <a:rPr lang="en-US" dirty="0"/>
              <a:t> </a:t>
            </a:r>
            <a:r>
              <a:rPr lang="en-US" dirty="0" err="1"/>
              <a:t>nhật</a:t>
            </a:r>
            <a:r>
              <a:rPr lang="en-US" dirty="0"/>
              <a:t> </a:t>
            </a:r>
            <a:r>
              <a:rPr lang="en-US" dirty="0" err="1"/>
              <a:t>ký</a:t>
            </a:r>
            <a:r>
              <a:rPr lang="en-US" dirty="0"/>
              <a:t> Apache (</a:t>
            </a:r>
            <a:r>
              <a:rPr lang="en-US" dirty="0" err="1"/>
              <a:t>Tiếp</a:t>
            </a:r>
            <a:r>
              <a:rPr lang="en-US" dirty="0"/>
              <a:t>)</a:t>
            </a:r>
          </a:p>
        </p:txBody>
      </p:sp>
      <p:sp>
        <p:nvSpPr>
          <p:cNvPr id="4" name="Slide Number Placeholder 3">
            <a:extLst>
              <a:ext uri="{FF2B5EF4-FFF2-40B4-BE49-F238E27FC236}">
                <a16:creationId xmlns:a16="http://schemas.microsoft.com/office/drawing/2014/main" id="{CE77A91A-2A4E-4DEF-D076-487C065E8D39}"/>
              </a:ext>
            </a:extLst>
          </p:cNvPr>
          <p:cNvSpPr>
            <a:spLocks noGrp="1"/>
          </p:cNvSpPr>
          <p:nvPr>
            <p:ph type="sldNum" sz="quarter" idx="12"/>
          </p:nvPr>
        </p:nvSpPr>
        <p:spPr/>
        <p:txBody>
          <a:bodyPr/>
          <a:lstStyle/>
          <a:p>
            <a:r>
              <a:rPr lang="en-US"/>
              <a:t>49</a:t>
            </a:r>
            <a:endParaRPr lang="ru-RU"/>
          </a:p>
        </p:txBody>
      </p:sp>
      <p:sp>
        <p:nvSpPr>
          <p:cNvPr id="5" name="Content Placeholder 4">
            <a:extLst>
              <a:ext uri="{FF2B5EF4-FFF2-40B4-BE49-F238E27FC236}">
                <a16:creationId xmlns:a16="http://schemas.microsoft.com/office/drawing/2014/main" id="{F806E201-8B50-9F44-93B6-2BB98A98F438}"/>
              </a:ext>
            </a:extLst>
          </p:cNvPr>
          <p:cNvSpPr txBox="1">
            <a:spLocks noGrp="1"/>
          </p:cNvSpPr>
          <p:nvPr>
            <p:ph sz="quarter" idx="13"/>
          </p:nvPr>
        </p:nvSpPr>
        <p:spPr>
          <a:xfrm>
            <a:off x="1896686" y="1183702"/>
            <a:ext cx="4728049" cy="376642"/>
          </a:xfrm>
          <a:prstGeom prst="rect">
            <a:avLst/>
          </a:prstGeom>
          <a:noFill/>
        </p:spPr>
        <p:txBody>
          <a:bodyPr wrap="square" rtlCol="0">
            <a:spAutoFit/>
          </a:bodyPr>
          <a:lstStyle/>
          <a:p>
            <a:pPr marL="0" indent="0">
              <a:buNone/>
            </a:pPr>
            <a:r>
              <a:rPr lang="en-US" sz="1800"/>
              <a:t>Access Log, định dạng thông thường</a:t>
            </a:r>
          </a:p>
        </p:txBody>
      </p:sp>
      <p:sp>
        <p:nvSpPr>
          <p:cNvPr id="7" name="TextBox 6">
            <a:extLst>
              <a:ext uri="{FF2B5EF4-FFF2-40B4-BE49-F238E27FC236}">
                <a16:creationId xmlns:a16="http://schemas.microsoft.com/office/drawing/2014/main" id="{DC138CC1-F35F-CD57-A152-AB43B6243B1B}"/>
              </a:ext>
            </a:extLst>
          </p:cNvPr>
          <p:cNvSpPr txBox="1"/>
          <p:nvPr/>
        </p:nvSpPr>
        <p:spPr>
          <a:xfrm>
            <a:off x="1896686" y="2500230"/>
            <a:ext cx="7999040" cy="646331"/>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Xem trên text editor</a:t>
            </a:r>
          </a:p>
          <a:p>
            <a:endParaRPr lang="en-US"/>
          </a:p>
        </p:txBody>
      </p:sp>
      <p:cxnSp>
        <p:nvCxnSpPr>
          <p:cNvPr id="10" name="Straight Connector 9">
            <a:extLst>
              <a:ext uri="{FF2B5EF4-FFF2-40B4-BE49-F238E27FC236}">
                <a16:creationId xmlns:a16="http://schemas.microsoft.com/office/drawing/2014/main" id="{9200BD89-B273-620D-AF8C-124F21342D50}"/>
              </a:ext>
            </a:extLst>
          </p:cNvPr>
          <p:cNvCxnSpPr/>
          <p:nvPr/>
        </p:nvCxnSpPr>
        <p:spPr>
          <a:xfrm>
            <a:off x="0" y="6858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CA45FDD-9824-22BB-F03B-D77154CC7221}"/>
              </a:ext>
            </a:extLst>
          </p:cNvPr>
          <p:cNvSpPr txBox="1"/>
          <p:nvPr/>
        </p:nvSpPr>
        <p:spPr>
          <a:xfrm>
            <a:off x="1896686" y="1768362"/>
            <a:ext cx="4973217" cy="369332"/>
          </a:xfrm>
          <a:prstGeom prst="rect">
            <a:avLst/>
          </a:prstGeom>
          <a:noFill/>
        </p:spPr>
        <p:txBody>
          <a:bodyPr wrap="square" rtlCol="0">
            <a:spAutoFit/>
          </a:bodyPr>
          <a:lstStyle/>
          <a:p>
            <a:r>
              <a:rPr lang="en-US" b="1">
                <a:latin typeface="Tahoma" panose="020B0604030504040204" pitchFamily="34" charset="0"/>
                <a:ea typeface="Tahoma" panose="020B0604030504040204" pitchFamily="34" charset="0"/>
                <a:cs typeface="Tahoma" panose="020B0604030504040204" pitchFamily="34" charset="0"/>
              </a:rPr>
              <a:t>“%h %l %u %t  \”%r\” %&gt;s %b”</a:t>
            </a:r>
          </a:p>
        </p:txBody>
      </p:sp>
      <p:sp>
        <p:nvSpPr>
          <p:cNvPr id="12" name="TextBox 11">
            <a:extLst>
              <a:ext uri="{FF2B5EF4-FFF2-40B4-BE49-F238E27FC236}">
                <a16:creationId xmlns:a16="http://schemas.microsoft.com/office/drawing/2014/main" id="{05DA5127-0CC8-B040-9504-EDEC5095A079}"/>
              </a:ext>
            </a:extLst>
          </p:cNvPr>
          <p:cNvSpPr txBox="1"/>
          <p:nvPr/>
        </p:nvSpPr>
        <p:spPr>
          <a:xfrm>
            <a:off x="1896686" y="2943886"/>
            <a:ext cx="10093151" cy="861774"/>
          </a:xfrm>
          <a:prstGeom prst="rect">
            <a:avLst/>
          </a:prstGeom>
          <a:noFill/>
        </p:spPr>
        <p:txBody>
          <a:bodyPr wrap="square" rtlCol="0">
            <a:spAutoFit/>
          </a:bodyPr>
          <a:lstStyle/>
          <a:p>
            <a:pPr algn="l"/>
            <a:r>
              <a:rPr lang="en-US" sz="1400" i="0">
                <a:solidFill>
                  <a:srgbClr val="000000"/>
                </a:solidFill>
                <a:effectLst/>
                <a:latin typeface="Tahoma" panose="020B0604030504040204" pitchFamily="34" charset="0"/>
                <a:ea typeface="Tahoma" panose="020B0604030504040204" pitchFamily="34" charset="0"/>
                <a:cs typeface="Tahoma" panose="020B0604030504040204" pitchFamily="34" charset="0"/>
              </a:rPr>
              <a:t>10.10.10.10 - jason (17/Aug/2016:00:12:34 +0300] "GET /images/content/bg_body_1.jpg HTTP/1.0" 500 1458</a:t>
            </a:r>
          </a:p>
          <a:p>
            <a:br>
              <a:rPr lang="en-US">
                <a:latin typeface="Tahoma" panose="020B0604030504040204" pitchFamily="34" charset="0"/>
                <a:ea typeface="Tahoma" panose="020B0604030504040204" pitchFamily="34" charset="0"/>
                <a:cs typeface="Tahoma" panose="020B0604030504040204" pitchFamily="34" charset="0"/>
              </a:rPr>
            </a:br>
            <a:endParaRPr lang="en-US">
              <a:latin typeface="Tahoma" panose="020B0604030504040204" pitchFamily="34" charset="0"/>
              <a:ea typeface="Tahoma" panose="020B0604030504040204" pitchFamily="34" charset="0"/>
              <a:cs typeface="Tahoma" panose="020B0604030504040204" pitchFamily="34" charset="0"/>
            </a:endParaRPr>
          </a:p>
        </p:txBody>
      </p:sp>
      <p:graphicFrame>
        <p:nvGraphicFramePr>
          <p:cNvPr id="11" name="Table 12">
            <a:extLst>
              <a:ext uri="{FF2B5EF4-FFF2-40B4-BE49-F238E27FC236}">
                <a16:creationId xmlns:a16="http://schemas.microsoft.com/office/drawing/2014/main" id="{ED87ACF7-67DA-49F7-0350-CB5F2CBDFE13}"/>
              </a:ext>
            </a:extLst>
          </p:cNvPr>
          <p:cNvGraphicFramePr>
            <a:graphicFrameLocks noGrp="1"/>
          </p:cNvGraphicFramePr>
          <p:nvPr/>
        </p:nvGraphicFramePr>
        <p:xfrm>
          <a:off x="1479870" y="3610703"/>
          <a:ext cx="9704700" cy="2933493"/>
        </p:xfrm>
        <a:graphic>
          <a:graphicData uri="http://schemas.openxmlformats.org/drawingml/2006/table">
            <a:tbl>
              <a:tblPr firstRow="1" bandRow="1">
                <a:tableStyleId>{5C22544A-7EE6-4342-B048-85BDC9FD1C3A}</a:tableStyleId>
              </a:tblPr>
              <a:tblGrid>
                <a:gridCol w="3948006">
                  <a:extLst>
                    <a:ext uri="{9D8B030D-6E8A-4147-A177-3AD203B41FA5}">
                      <a16:colId xmlns:a16="http://schemas.microsoft.com/office/drawing/2014/main" val="251849853"/>
                    </a:ext>
                  </a:extLst>
                </a:gridCol>
                <a:gridCol w="2589530">
                  <a:extLst>
                    <a:ext uri="{9D8B030D-6E8A-4147-A177-3AD203B41FA5}">
                      <a16:colId xmlns:a16="http://schemas.microsoft.com/office/drawing/2014/main" val="1699866298"/>
                    </a:ext>
                  </a:extLst>
                </a:gridCol>
                <a:gridCol w="3167164">
                  <a:extLst>
                    <a:ext uri="{9D8B030D-6E8A-4147-A177-3AD203B41FA5}">
                      <a16:colId xmlns:a16="http://schemas.microsoft.com/office/drawing/2014/main" val="873570496"/>
                    </a:ext>
                  </a:extLst>
                </a:gridCol>
              </a:tblGrid>
              <a:tr h="336339">
                <a:tc gridSpan="3">
                  <a:txBody>
                    <a:bodyPr/>
                    <a:lstStyle/>
                    <a:p>
                      <a:pPr algn="ctr"/>
                      <a:r>
                        <a:rPr lang="en-US" sz="1600">
                          <a:latin typeface="Tahoma" panose="020B0604030504040204" pitchFamily="34" charset="0"/>
                          <a:ea typeface="Tahoma" panose="020B0604030504040204" pitchFamily="34" charset="0"/>
                          <a:cs typeface="Tahoma" panose="020B0604030504040204" pitchFamily="34" charset="0"/>
                        </a:rPr>
                        <a:t>Apache Log Fields</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86341976"/>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%a-RemoteIPOrHost</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%r - Request</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%X - ConnectionStatus</a:t>
                      </a:r>
                    </a:p>
                  </a:txBody>
                  <a:tcPr/>
                </a:tc>
                <a:extLst>
                  <a:ext uri="{0D108BD9-81ED-4DB2-BD59-A6C34878D82A}">
                    <a16:rowId xmlns:a16="http://schemas.microsoft.com/office/drawing/2014/main" val="942323588"/>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%A-LocalIPOrHost</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%&gt;s - HttpStatusCode</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%(Referer}i - Referer</a:t>
                      </a:r>
                    </a:p>
                  </a:txBody>
                  <a:tcPr/>
                </a:tc>
                <a:extLst>
                  <a:ext uri="{0D108BD9-81ED-4DB2-BD59-A6C34878D82A}">
                    <a16:rowId xmlns:a16="http://schemas.microsoft.com/office/drawing/2014/main" val="3406601327"/>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%b or %B- Size</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%t - eventTime</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%{User-agent}i – UserAgent</a:t>
                      </a:r>
                    </a:p>
                  </a:txBody>
                  <a:tcPr/>
                </a:tc>
                <a:extLst>
                  <a:ext uri="{0D108BD9-81ED-4DB2-BD59-A6C34878D82A}">
                    <a16:rowId xmlns:a16="http://schemas.microsoft.com/office/drawing/2014/main" val="2681939237"/>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%D-RequestTimeUs(microsecond)</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%T- RequestTimeSeconds</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%{UNIQUE_ID}e - Uniqueld</a:t>
                      </a:r>
                    </a:p>
                  </a:txBody>
                  <a:tcPr/>
                </a:tc>
                <a:extLst>
                  <a:ext uri="{0D108BD9-81ED-4DB2-BD59-A6C34878D82A}">
                    <a16:rowId xmlns:a16="http://schemas.microsoft.com/office/drawing/2014/main" val="4216928330"/>
                  </a:ext>
                </a:extLst>
              </a:tr>
              <a:tr h="526852">
                <a:tc>
                  <a:txBody>
                    <a:bodyPr/>
                    <a:lstStyle/>
                    <a:p>
                      <a:r>
                        <a:rPr lang="en-US" sz="1600">
                          <a:latin typeface="Tahoma" panose="020B0604030504040204" pitchFamily="34" charset="0"/>
                          <a:ea typeface="Tahoma" panose="020B0604030504040204" pitchFamily="34" charset="0"/>
                          <a:cs typeface="Tahoma" panose="020B0604030504040204" pitchFamily="34" charset="0"/>
                        </a:rPr>
                        <a:t>%h- RemoteIPOrHost</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%u - RemoteUser</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%{X – Forwarded-For}i - XForwardedFor</a:t>
                      </a:r>
                    </a:p>
                  </a:txBody>
                  <a:tcPr/>
                </a:tc>
                <a:extLst>
                  <a:ext uri="{0D108BD9-81ED-4DB2-BD59-A6C34878D82A}">
                    <a16:rowId xmlns:a16="http://schemas.microsoft.com/office/drawing/2014/main" val="1774301644"/>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%k- KeepAliveRequests</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%U- UrlPath</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%{Host}i - Host</a:t>
                      </a:r>
                    </a:p>
                  </a:txBody>
                  <a:tcPr/>
                </a:tc>
                <a:extLst>
                  <a:ext uri="{0D108BD9-81ED-4DB2-BD59-A6C34878D82A}">
                    <a16:rowId xmlns:a16="http://schemas.microsoft.com/office/drawing/2014/main" val="198200742"/>
                  </a:ext>
                </a:extLst>
              </a:tr>
              <a:tr h="336339">
                <a:tc>
                  <a:txBody>
                    <a:bodyPr/>
                    <a:lstStyle/>
                    <a:p>
                      <a:r>
                        <a:rPr lang="en-US" sz="1600">
                          <a:latin typeface="Tahoma" panose="020B0604030504040204" pitchFamily="34" charset="0"/>
                          <a:ea typeface="Tahoma" panose="020B0604030504040204" pitchFamily="34" charset="0"/>
                          <a:cs typeface="Tahoma" panose="020B0604030504040204" pitchFamily="34" charset="0"/>
                        </a:rPr>
                        <a:t>%l- RemoteLogname</a:t>
                      </a:r>
                    </a:p>
                  </a:txBody>
                  <a:tcPr/>
                </a:tc>
                <a:tc>
                  <a:txBody>
                    <a:bodyPr/>
                    <a:lstStyle/>
                    <a:p>
                      <a:r>
                        <a:rPr lang="en-US" sz="1600">
                          <a:latin typeface="Tahoma" panose="020B0604030504040204" pitchFamily="34" charset="0"/>
                          <a:ea typeface="Tahoma" panose="020B0604030504040204" pitchFamily="34" charset="0"/>
                          <a:cs typeface="Tahoma" panose="020B0604030504040204" pitchFamily="34" charset="0"/>
                        </a:rPr>
                        <a:t>%v- VirtualHost</a:t>
                      </a:r>
                    </a:p>
                  </a:txBody>
                  <a:tcPr/>
                </a:tc>
                <a:tc>
                  <a:txBody>
                    <a:bodyPr/>
                    <a:lstStyle/>
                    <a:p>
                      <a:endParaRPr lang="en-US" sz="160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3635387218"/>
                  </a:ext>
                </a:extLst>
              </a:tr>
            </a:tbl>
          </a:graphicData>
        </a:graphic>
      </p:graphicFrame>
    </p:spTree>
    <p:extLst>
      <p:ext uri="{BB962C8B-B14F-4D97-AF65-F5344CB8AC3E}">
        <p14:creationId xmlns:p14="http://schemas.microsoft.com/office/powerpoint/2010/main" val="16132236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3877916057"/>
              </p:ext>
            </p:extLst>
          </p:nvPr>
        </p:nvGraphicFramePr>
        <p:xfrm>
          <a:off x="371080" y="1175556"/>
          <a:ext cx="11449839" cy="4572000"/>
        </p:xfrm>
        <a:graphic>
          <a:graphicData uri="http://schemas.openxmlformats.org/drawingml/2006/table">
            <a:tbl>
              <a:tblPr firstRow="1" bandRow="1">
                <a:tableStyleId>{5C22544A-7EE6-4342-B048-85BDC9FD1C3A}</a:tableStyleId>
              </a:tblPr>
              <a:tblGrid>
                <a:gridCol w="5471201">
                  <a:extLst>
                    <a:ext uri="{9D8B030D-6E8A-4147-A177-3AD203B41FA5}">
                      <a16:colId xmlns:a16="http://schemas.microsoft.com/office/drawing/2014/main" val="20000"/>
                    </a:ext>
                  </a:extLst>
                </a:gridCol>
                <a:gridCol w="5978638">
                  <a:extLst>
                    <a:ext uri="{9D8B030D-6E8A-4147-A177-3AD203B41FA5}">
                      <a16:colId xmlns:a16="http://schemas.microsoft.com/office/drawing/2014/main" val="20001"/>
                    </a:ext>
                  </a:extLst>
                </a:gridCol>
              </a:tblGrid>
              <a:tr h="3847170">
                <a:tc>
                  <a:txBody>
                    <a:bodyPr/>
                    <a:lstStyle/>
                    <a:p>
                      <a:pPr marL="342900" indent="-342900">
                        <a:lnSpc>
                          <a:spcPct val="100000"/>
                        </a:lnSpc>
                        <a:spcBef>
                          <a:spcPts val="600"/>
                        </a:spcBef>
                        <a:spcAft>
                          <a:spcPts val="600"/>
                        </a:spcAft>
                        <a:buFont typeface="Wingdings"/>
                        <a:buChar char="q"/>
                      </a:pPr>
                      <a:r>
                        <a:rPr lang="en-US" sz="2400" b="0" baseline="0" dirty="0" err="1">
                          <a:solidFill>
                            <a:schemeClr val="tx1"/>
                          </a:solidFill>
                        </a:rPr>
                        <a:t>Xác</a:t>
                      </a:r>
                      <a:r>
                        <a:rPr lang="en-US" sz="2400" b="0" baseline="0" dirty="0">
                          <a:solidFill>
                            <a:schemeClr val="tx1"/>
                          </a:solidFill>
                        </a:rPr>
                        <a:t> </a:t>
                      </a:r>
                      <a:r>
                        <a:rPr lang="en-US" sz="2400" b="0" baseline="0" dirty="0" err="1">
                          <a:solidFill>
                            <a:schemeClr val="tx1"/>
                          </a:solidFill>
                        </a:rPr>
                        <a:t>định</a:t>
                      </a:r>
                      <a:r>
                        <a:rPr lang="en-US" sz="2400" b="0" baseline="0" dirty="0">
                          <a:solidFill>
                            <a:schemeClr val="tx1"/>
                          </a:solidFill>
                        </a:rPr>
                        <a:t> </a:t>
                      </a:r>
                      <a:r>
                        <a:rPr lang="en-US" sz="2400" b="0" baseline="0" dirty="0" err="1">
                          <a:solidFill>
                            <a:schemeClr val="tx1"/>
                          </a:solidFill>
                        </a:rPr>
                        <a:t>chính</a:t>
                      </a:r>
                      <a:r>
                        <a:rPr lang="en-US" sz="2400" b="0" baseline="0" dirty="0">
                          <a:solidFill>
                            <a:schemeClr val="tx1"/>
                          </a:solidFill>
                        </a:rPr>
                        <a:t> </a:t>
                      </a:r>
                      <a:r>
                        <a:rPr lang="en-US" sz="2400" b="0" baseline="0" dirty="0" err="1">
                          <a:solidFill>
                            <a:schemeClr val="tx1"/>
                          </a:solidFill>
                        </a:rPr>
                        <a:t>xác</a:t>
                      </a:r>
                      <a:r>
                        <a:rPr lang="en-US" sz="2400" b="0" baseline="0" dirty="0">
                          <a:solidFill>
                            <a:schemeClr val="tx1"/>
                          </a:solidFill>
                        </a:rPr>
                        <a:t> chi </a:t>
                      </a:r>
                      <a:r>
                        <a:rPr lang="en-US" sz="2400" b="0" baseline="0" dirty="0" err="1">
                          <a:solidFill>
                            <a:schemeClr val="tx1"/>
                          </a:solidFill>
                        </a:rPr>
                        <a:t>tiết</a:t>
                      </a:r>
                      <a:r>
                        <a:rPr lang="en-US" sz="2400" b="0" baseline="0" dirty="0">
                          <a:solidFill>
                            <a:schemeClr val="tx1"/>
                          </a:solidFill>
                        </a:rPr>
                        <a:t> </a:t>
                      </a:r>
                      <a:r>
                        <a:rPr lang="en-US" sz="2400" b="0" baseline="0" dirty="0" err="1">
                          <a:solidFill>
                            <a:schemeClr val="tx1"/>
                          </a:solidFill>
                        </a:rPr>
                        <a:t>vụ</a:t>
                      </a:r>
                      <a:r>
                        <a:rPr lang="en-US" sz="2400" b="0" baseline="0" dirty="0">
                          <a:solidFill>
                            <a:schemeClr val="tx1"/>
                          </a:solidFill>
                        </a:rPr>
                        <a:t> </a:t>
                      </a:r>
                      <a:r>
                        <a:rPr lang="en-US" sz="2400" b="0" baseline="0" dirty="0" err="1">
                          <a:solidFill>
                            <a:schemeClr val="tx1"/>
                          </a:solidFill>
                        </a:rPr>
                        <a:t>việc</a:t>
                      </a:r>
                    </a:p>
                    <a:p>
                      <a:pPr marL="342900" lvl="0" indent="-342900">
                        <a:lnSpc>
                          <a:spcPct val="100000"/>
                        </a:lnSpc>
                        <a:spcBef>
                          <a:spcPts val="600"/>
                        </a:spcBef>
                        <a:spcAft>
                          <a:spcPts val="600"/>
                        </a:spcAft>
                        <a:buFont typeface="Wingdings"/>
                        <a:buChar char="q"/>
                      </a:pPr>
                      <a:r>
                        <a:rPr lang="en-US" sz="2400" b="0" baseline="0" dirty="0" err="1">
                          <a:solidFill>
                            <a:schemeClr val="tx1"/>
                          </a:solidFill>
                        </a:rPr>
                        <a:t>Truyền</a:t>
                      </a:r>
                      <a:r>
                        <a:rPr lang="en-US" sz="2400" b="0" baseline="0" dirty="0">
                          <a:solidFill>
                            <a:schemeClr val="tx1"/>
                          </a:solidFill>
                        </a:rPr>
                        <a:t> </a:t>
                      </a:r>
                      <a:r>
                        <a:rPr lang="en-US" sz="2400" b="0" baseline="0" dirty="0" err="1">
                          <a:solidFill>
                            <a:schemeClr val="tx1"/>
                          </a:solidFill>
                        </a:rPr>
                        <a:t>tải</a:t>
                      </a:r>
                      <a:r>
                        <a:rPr lang="en-US" sz="2400" b="0" baseline="0" dirty="0">
                          <a:solidFill>
                            <a:schemeClr val="tx1"/>
                          </a:solidFill>
                        </a:rPr>
                        <a:t> </a:t>
                      </a:r>
                      <a:r>
                        <a:rPr lang="en-US" sz="2400" b="0" baseline="0" dirty="0" err="1">
                          <a:solidFill>
                            <a:schemeClr val="tx1"/>
                          </a:solidFill>
                        </a:rPr>
                        <a:t>tất</a:t>
                      </a:r>
                      <a:r>
                        <a:rPr lang="en-US" sz="2400" b="0" baseline="0" dirty="0">
                          <a:solidFill>
                            <a:schemeClr val="tx1"/>
                          </a:solidFill>
                        </a:rPr>
                        <a:t> </a:t>
                      </a:r>
                      <a:r>
                        <a:rPr lang="en-US" sz="2400" b="0" baseline="0" dirty="0" err="1">
                          <a:solidFill>
                            <a:schemeClr val="tx1"/>
                          </a:solidFill>
                        </a:rPr>
                        <a:t>cả</a:t>
                      </a:r>
                      <a:r>
                        <a:rPr lang="en-US" sz="2400" b="0" baseline="0" dirty="0">
                          <a:solidFill>
                            <a:schemeClr val="tx1"/>
                          </a:solidFill>
                        </a:rPr>
                        <a:t> </a:t>
                      </a:r>
                      <a:r>
                        <a:rPr lang="en-US" sz="2400" b="0" baseline="0" dirty="0" err="1">
                          <a:solidFill>
                            <a:schemeClr val="tx1"/>
                          </a:solidFill>
                        </a:rPr>
                        <a:t>những</a:t>
                      </a:r>
                      <a:r>
                        <a:rPr lang="en-US" sz="2400" b="0" baseline="0" dirty="0">
                          <a:solidFill>
                            <a:schemeClr val="tx1"/>
                          </a:solidFill>
                        </a:rPr>
                        <a:t> </a:t>
                      </a:r>
                      <a:r>
                        <a:rPr lang="en-US" sz="2400" b="0" baseline="0" dirty="0" err="1">
                          <a:solidFill>
                            <a:schemeClr val="tx1"/>
                          </a:solidFill>
                        </a:rPr>
                        <a:t>thông</a:t>
                      </a:r>
                      <a:r>
                        <a:rPr lang="en-US" sz="2400" b="0" baseline="0" dirty="0">
                          <a:solidFill>
                            <a:schemeClr val="tx1"/>
                          </a:solidFill>
                        </a:rPr>
                        <a:t> tin </a:t>
                      </a:r>
                      <a:r>
                        <a:rPr lang="en-US" sz="2400" b="0" baseline="0" dirty="0" err="1">
                          <a:solidFill>
                            <a:schemeClr val="tx1"/>
                          </a:solidFill>
                        </a:rPr>
                        <a:t>cần</a:t>
                      </a:r>
                      <a:r>
                        <a:rPr lang="en-US" sz="2400" b="0" baseline="0" dirty="0">
                          <a:solidFill>
                            <a:schemeClr val="tx1"/>
                          </a:solidFill>
                        </a:rPr>
                        <a:t> </a:t>
                      </a:r>
                      <a:r>
                        <a:rPr lang="en-US" sz="2400" b="0" baseline="0" dirty="0" err="1">
                          <a:solidFill>
                            <a:schemeClr val="tx1"/>
                          </a:solidFill>
                        </a:rPr>
                        <a:t>thiết</a:t>
                      </a:r>
                      <a:r>
                        <a:rPr lang="en-US" sz="2400" b="0" baseline="0" dirty="0">
                          <a:solidFill>
                            <a:schemeClr val="tx1"/>
                          </a:solidFill>
                        </a:rPr>
                        <a:t> </a:t>
                      </a:r>
                      <a:r>
                        <a:rPr lang="en-US" sz="2400" b="0" baseline="0" dirty="0" err="1">
                          <a:solidFill>
                            <a:schemeClr val="tx1"/>
                          </a:solidFill>
                        </a:rPr>
                        <a:t>một</a:t>
                      </a:r>
                      <a:r>
                        <a:rPr lang="en-US" sz="2400" b="0" baseline="0" dirty="0">
                          <a:solidFill>
                            <a:schemeClr val="tx1"/>
                          </a:solidFill>
                        </a:rPr>
                        <a:t> </a:t>
                      </a:r>
                      <a:r>
                        <a:rPr lang="en-US" sz="2400" b="0" baseline="0" dirty="0" err="1">
                          <a:solidFill>
                            <a:schemeClr val="tx1"/>
                          </a:solidFill>
                        </a:rPr>
                        <a:t>cách</a:t>
                      </a:r>
                      <a:r>
                        <a:rPr lang="en-US" sz="2400" b="0" baseline="0" dirty="0">
                          <a:solidFill>
                            <a:schemeClr val="tx1"/>
                          </a:solidFill>
                        </a:rPr>
                        <a:t> </a:t>
                      </a:r>
                      <a:r>
                        <a:rPr lang="en-US" sz="2400" b="0" baseline="0" dirty="0" err="1">
                          <a:solidFill>
                            <a:schemeClr val="tx1"/>
                          </a:solidFill>
                        </a:rPr>
                        <a:t>ngắn</a:t>
                      </a:r>
                      <a:r>
                        <a:rPr lang="en-US" sz="2400" b="0" baseline="0" dirty="0">
                          <a:solidFill>
                            <a:schemeClr val="tx1"/>
                          </a:solidFill>
                        </a:rPr>
                        <a:t> </a:t>
                      </a:r>
                      <a:r>
                        <a:rPr lang="en-US" sz="2400" b="0" baseline="0" dirty="0" err="1">
                          <a:solidFill>
                            <a:schemeClr val="tx1"/>
                          </a:solidFill>
                        </a:rPr>
                        <a:t>gọn</a:t>
                      </a:r>
                      <a:r>
                        <a:rPr lang="en-US" sz="2400" b="0" baseline="0" dirty="0">
                          <a:solidFill>
                            <a:schemeClr val="tx1"/>
                          </a:solidFill>
                        </a:rPr>
                        <a:t> </a:t>
                      </a:r>
                    </a:p>
                    <a:p>
                      <a:pPr marL="342900" lvl="0" indent="-342900">
                        <a:lnSpc>
                          <a:spcPct val="100000"/>
                        </a:lnSpc>
                        <a:spcBef>
                          <a:spcPts val="600"/>
                        </a:spcBef>
                        <a:spcAft>
                          <a:spcPts val="600"/>
                        </a:spcAft>
                        <a:buFont typeface="Wingdings"/>
                        <a:buChar char="q"/>
                      </a:pPr>
                      <a:r>
                        <a:rPr lang="en-US" sz="2400" b="0" baseline="0" dirty="0" err="1">
                          <a:solidFill>
                            <a:schemeClr val="tx1"/>
                          </a:solidFill>
                        </a:rPr>
                        <a:t>Phát</a:t>
                      </a:r>
                      <a:r>
                        <a:rPr lang="en-US" sz="2400" b="0" baseline="0" dirty="0">
                          <a:solidFill>
                            <a:schemeClr val="tx1"/>
                          </a:solidFill>
                        </a:rPr>
                        <a:t> </a:t>
                      </a:r>
                      <a:r>
                        <a:rPr lang="en-US" sz="2400" b="0" baseline="0" dirty="0" err="1">
                          <a:solidFill>
                            <a:schemeClr val="tx1"/>
                          </a:solidFill>
                        </a:rPr>
                        <a:t>âm</a:t>
                      </a:r>
                      <a:r>
                        <a:rPr lang="en-US" sz="2400" b="0" baseline="0" dirty="0">
                          <a:solidFill>
                            <a:schemeClr val="tx1"/>
                          </a:solidFill>
                        </a:rPr>
                        <a:t> </a:t>
                      </a:r>
                      <a:r>
                        <a:rPr lang="en-US" sz="2400" b="0" baseline="0" dirty="0" err="1">
                          <a:solidFill>
                            <a:schemeClr val="tx1"/>
                          </a:solidFill>
                        </a:rPr>
                        <a:t>chuẩn</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dirty="0" err="1">
                          <a:solidFill>
                            <a:schemeClr val="tx1"/>
                          </a:solidFill>
                        </a:rPr>
                        <a:t>nói</a:t>
                      </a:r>
                      <a:r>
                        <a:rPr lang="en-US" sz="2400" b="0" baseline="0" dirty="0">
                          <a:solidFill>
                            <a:schemeClr val="tx1"/>
                          </a:solidFill>
                        </a:rPr>
                        <a:t> </a:t>
                      </a:r>
                      <a:r>
                        <a:rPr lang="en-US" sz="2400" b="0" baseline="0" dirty="0" err="1">
                          <a:solidFill>
                            <a:schemeClr val="tx1"/>
                          </a:solidFill>
                        </a:rPr>
                        <a:t>sao</a:t>
                      </a:r>
                      <a:r>
                        <a:rPr lang="en-US" sz="2400" b="0" baseline="0" dirty="0">
                          <a:solidFill>
                            <a:schemeClr val="tx1"/>
                          </a:solidFill>
                        </a:rPr>
                        <a:t> </a:t>
                      </a:r>
                      <a:r>
                        <a:rPr lang="en-US" sz="2400" b="0" baseline="0" dirty="0" err="1">
                          <a:solidFill>
                            <a:schemeClr val="tx1"/>
                          </a:solidFill>
                        </a:rPr>
                        <a:t>cho</a:t>
                      </a:r>
                      <a:r>
                        <a:rPr lang="en-US" sz="2400" b="0" baseline="0" dirty="0">
                          <a:solidFill>
                            <a:schemeClr val="tx1"/>
                          </a:solidFill>
                        </a:rPr>
                        <a:t> </a:t>
                      </a:r>
                      <a:r>
                        <a:rPr lang="en-US" sz="2400" b="0" baseline="0" dirty="0" err="1">
                          <a:solidFill>
                            <a:schemeClr val="tx1"/>
                          </a:solidFill>
                        </a:rPr>
                        <a:t>dễ</a:t>
                      </a:r>
                      <a:r>
                        <a:rPr lang="en-US" sz="2400" b="0" baseline="0" dirty="0">
                          <a:solidFill>
                            <a:schemeClr val="tx1"/>
                          </a:solidFill>
                        </a:rPr>
                        <a:t> </a:t>
                      </a:r>
                      <a:r>
                        <a:rPr lang="en-US" sz="2400" b="0" baseline="0" dirty="0" err="1">
                          <a:solidFill>
                            <a:schemeClr val="tx1"/>
                          </a:solidFill>
                        </a:rPr>
                        <a:t>hiểu</a:t>
                      </a:r>
                      <a:r>
                        <a:rPr lang="en-US" sz="2400" b="0" baseline="0" dirty="0">
                          <a:solidFill>
                            <a:schemeClr val="tx1"/>
                          </a:solidFill>
                        </a:rPr>
                        <a:t> </a:t>
                      </a:r>
                      <a:r>
                        <a:rPr lang="en-US" sz="2400" b="0" baseline="0" dirty="0" err="1">
                          <a:solidFill>
                            <a:schemeClr val="tx1"/>
                          </a:solidFill>
                        </a:rPr>
                        <a:t>đối</a:t>
                      </a:r>
                      <a:r>
                        <a:rPr lang="en-US" sz="2400" b="0" baseline="0" dirty="0">
                          <a:solidFill>
                            <a:schemeClr val="tx1"/>
                          </a:solidFill>
                        </a:rPr>
                        <a:t> </a:t>
                      </a:r>
                      <a:r>
                        <a:rPr lang="en-US" sz="2400" b="0" baseline="0" dirty="0" err="1">
                          <a:solidFill>
                            <a:schemeClr val="tx1"/>
                          </a:solidFill>
                        </a:rPr>
                        <a:t>với</a:t>
                      </a:r>
                      <a:r>
                        <a:rPr lang="en-US" sz="2400" b="0" baseline="0" dirty="0">
                          <a:solidFill>
                            <a:schemeClr val="tx1"/>
                          </a:solidFill>
                        </a:rPr>
                        <a:t> </a:t>
                      </a:r>
                      <a:r>
                        <a:rPr lang="en-US" sz="2400" b="0" baseline="0" dirty="0" err="1">
                          <a:solidFill>
                            <a:schemeClr val="tx1"/>
                          </a:solidFill>
                        </a:rPr>
                        <a:t>người</a:t>
                      </a:r>
                      <a:r>
                        <a:rPr lang="en-US" sz="2400" b="0" baseline="0" dirty="0">
                          <a:solidFill>
                            <a:schemeClr val="tx1"/>
                          </a:solidFill>
                        </a:rPr>
                        <a:t> </a:t>
                      </a:r>
                      <a:r>
                        <a:rPr lang="en-US" sz="2400" b="0" baseline="0" dirty="0" err="1">
                          <a:solidFill>
                            <a:schemeClr val="tx1"/>
                          </a:solidFill>
                        </a:rPr>
                        <a:t>nghe</a:t>
                      </a:r>
                      <a:r>
                        <a:rPr lang="en-US" sz="2400" b="0" baseline="0" dirty="0">
                          <a:solidFill>
                            <a:schemeClr val="tx1"/>
                          </a:solidFill>
                        </a:rPr>
                        <a:t> </a:t>
                      </a:r>
                    </a:p>
                    <a:p>
                      <a:pPr marL="342900" lvl="0" indent="-342900">
                        <a:lnSpc>
                          <a:spcPct val="100000"/>
                        </a:lnSpc>
                        <a:spcBef>
                          <a:spcPts val="600"/>
                        </a:spcBef>
                        <a:spcAft>
                          <a:spcPts val="600"/>
                        </a:spcAft>
                        <a:buFont typeface="Wingdings"/>
                        <a:buChar char="q"/>
                      </a:pPr>
                      <a:r>
                        <a:rPr lang="en-US" sz="2400" b="0" baseline="0" dirty="0" err="1">
                          <a:solidFill>
                            <a:schemeClr val="tx1"/>
                          </a:solidFill>
                        </a:rPr>
                        <a:t>Rõ</a:t>
                      </a:r>
                      <a:r>
                        <a:rPr lang="en-US" sz="2400" b="0" baseline="0" dirty="0">
                          <a:solidFill>
                            <a:schemeClr val="tx1"/>
                          </a:solidFill>
                        </a:rPr>
                        <a:t> </a:t>
                      </a:r>
                      <a:r>
                        <a:rPr lang="en-US" sz="2400" b="0" baseline="0" dirty="0" err="1">
                          <a:solidFill>
                            <a:schemeClr val="tx1"/>
                          </a:solidFill>
                        </a:rPr>
                        <a:t>ràng</a:t>
                      </a:r>
                      <a:r>
                        <a:rPr lang="en-US" sz="2400" b="0" baseline="0" dirty="0">
                          <a:solidFill>
                            <a:schemeClr val="tx1"/>
                          </a:solidFill>
                        </a:rPr>
                        <a:t> </a:t>
                      </a:r>
                      <a:r>
                        <a:rPr lang="en-US" sz="2400" b="0" baseline="0" dirty="0" err="1">
                          <a:solidFill>
                            <a:schemeClr val="tx1"/>
                          </a:solidFill>
                        </a:rPr>
                        <a:t>và</a:t>
                      </a:r>
                      <a:r>
                        <a:rPr lang="en-US" sz="2400" b="0" baseline="0" dirty="0">
                          <a:solidFill>
                            <a:schemeClr val="tx1"/>
                          </a:solidFill>
                        </a:rPr>
                        <a:t> </a:t>
                      </a:r>
                      <a:r>
                        <a:rPr lang="en-US" sz="2400" b="0" baseline="0" dirty="0" err="1">
                          <a:solidFill>
                            <a:schemeClr val="tx1"/>
                          </a:solidFill>
                        </a:rPr>
                        <a:t>không</a:t>
                      </a:r>
                      <a:r>
                        <a:rPr lang="en-US" sz="2400" b="0" baseline="0" dirty="0">
                          <a:solidFill>
                            <a:schemeClr val="tx1"/>
                          </a:solidFill>
                        </a:rPr>
                        <a:t> </a:t>
                      </a:r>
                      <a:r>
                        <a:rPr lang="en-US" sz="2400" b="0" baseline="0" dirty="0" err="1">
                          <a:solidFill>
                            <a:schemeClr val="tx1"/>
                          </a:solidFill>
                        </a:rPr>
                        <a:t>được</a:t>
                      </a:r>
                      <a:r>
                        <a:rPr lang="en-US" sz="2400" b="0" baseline="0" dirty="0">
                          <a:solidFill>
                            <a:schemeClr val="tx1"/>
                          </a:solidFill>
                        </a:rPr>
                        <a:t> </a:t>
                      </a:r>
                      <a:r>
                        <a:rPr lang="en-US" sz="2400" b="0" baseline="0" dirty="0" err="1">
                          <a:solidFill>
                            <a:schemeClr val="tx1"/>
                          </a:solidFill>
                        </a:rPr>
                        <a:t>nhầm</a:t>
                      </a:r>
                      <a:r>
                        <a:rPr lang="en-US" sz="2400" b="0" baseline="0" dirty="0">
                          <a:solidFill>
                            <a:schemeClr val="tx1"/>
                          </a:solidFill>
                        </a:rPr>
                        <a:t> </a:t>
                      </a:r>
                      <a:r>
                        <a:rPr lang="en-US" sz="2400" b="0" baseline="0" dirty="0" err="1">
                          <a:solidFill>
                            <a:schemeClr val="tx1"/>
                          </a:solidFill>
                        </a:rPr>
                        <a:t>lẫn</a:t>
                      </a:r>
                    </a:p>
                    <a:p>
                      <a:pPr marL="342900" lvl="0" indent="-342900">
                        <a:lnSpc>
                          <a:spcPct val="100000"/>
                        </a:lnSpc>
                        <a:spcBef>
                          <a:spcPts val="600"/>
                        </a:spcBef>
                        <a:spcAft>
                          <a:spcPts val="600"/>
                        </a:spcAft>
                        <a:buFont typeface="Wingdings"/>
                        <a:buChar char="q"/>
                      </a:pPr>
                      <a:r>
                        <a:rPr lang="en-US" sz="2400" b="0" baseline="0" dirty="0" err="1">
                          <a:solidFill>
                            <a:schemeClr val="tx1"/>
                          </a:solidFill>
                        </a:rPr>
                        <a:t>Được</a:t>
                      </a:r>
                      <a:r>
                        <a:rPr lang="en-US" sz="2400" b="0" baseline="0" dirty="0">
                          <a:solidFill>
                            <a:schemeClr val="tx1"/>
                          </a:solidFill>
                        </a:rPr>
                        <a:t> </a:t>
                      </a:r>
                      <a:r>
                        <a:rPr lang="en-US" sz="2400" b="0" baseline="0" dirty="0" err="1">
                          <a:solidFill>
                            <a:schemeClr val="tx1"/>
                          </a:solidFill>
                        </a:rPr>
                        <a:t>cấu</a:t>
                      </a:r>
                      <a:r>
                        <a:rPr lang="en-US" sz="2400" b="0" baseline="0" dirty="0">
                          <a:solidFill>
                            <a:schemeClr val="tx1"/>
                          </a:solidFill>
                        </a:rPr>
                        <a:t> </a:t>
                      </a:r>
                      <a:r>
                        <a:rPr lang="en-US" sz="2400" b="0" baseline="0" dirty="0" err="1">
                          <a:solidFill>
                            <a:schemeClr val="tx1"/>
                          </a:solidFill>
                        </a:rPr>
                        <a:t>trúc</a:t>
                      </a:r>
                      <a:r>
                        <a:rPr lang="en-US" sz="2400" b="0" baseline="0" dirty="0">
                          <a:solidFill>
                            <a:schemeClr val="tx1"/>
                          </a:solidFill>
                        </a:rPr>
                        <a:t> </a:t>
                      </a:r>
                      <a:r>
                        <a:rPr lang="en-US" sz="2400" b="0" baseline="0" dirty="0" err="1">
                          <a:solidFill>
                            <a:schemeClr val="tx1"/>
                          </a:solidFill>
                        </a:rPr>
                        <a:t>một</a:t>
                      </a:r>
                      <a:r>
                        <a:rPr lang="en-US" sz="2400" b="0" baseline="0" dirty="0">
                          <a:solidFill>
                            <a:schemeClr val="tx1"/>
                          </a:solidFill>
                        </a:rPr>
                        <a:t> </a:t>
                      </a:r>
                      <a:r>
                        <a:rPr lang="en-US" sz="2400" b="0" baseline="0" dirty="0" err="1">
                          <a:solidFill>
                            <a:schemeClr val="tx1"/>
                          </a:solidFill>
                        </a:rPr>
                        <a:t>cách</a:t>
                      </a:r>
                      <a:r>
                        <a:rPr lang="en-US" sz="2400" b="0" baseline="0" dirty="0">
                          <a:solidFill>
                            <a:schemeClr val="tx1"/>
                          </a:solidFill>
                        </a:rPr>
                        <a:t> </a:t>
                      </a:r>
                      <a:r>
                        <a:rPr lang="en-US" sz="2400" b="0" baseline="0" dirty="0" err="1">
                          <a:solidFill>
                            <a:schemeClr val="tx1"/>
                          </a:solidFill>
                        </a:rPr>
                        <a:t>hợp</a:t>
                      </a:r>
                      <a:r>
                        <a:rPr lang="en-US" sz="2400" b="0" baseline="0" dirty="0">
                          <a:solidFill>
                            <a:schemeClr val="tx1"/>
                          </a:solidFill>
                        </a:rPr>
                        <a:t> </a:t>
                      </a:r>
                      <a:r>
                        <a:rPr lang="en-US" sz="2400" b="0" baseline="0" dirty="0" err="1">
                          <a:solidFill>
                            <a:schemeClr val="tx1"/>
                          </a:solidFill>
                        </a:rPr>
                        <a:t>lý</a:t>
                      </a:r>
                      <a:r>
                        <a:rPr lang="en-US" sz="2400" b="0" baseline="0" dirty="0">
                          <a:solidFill>
                            <a:schemeClr val="tx1"/>
                          </a:solidFill>
                        </a:rPr>
                        <a:t> </a:t>
                      </a:r>
                      <a:r>
                        <a:rPr lang="en-US" sz="2400" b="0" baseline="0" dirty="0" err="1">
                          <a:solidFill>
                            <a:schemeClr val="tx1"/>
                          </a:solidFill>
                        </a:rPr>
                        <a:t>giúp</a:t>
                      </a:r>
                      <a:r>
                        <a:rPr lang="en-US" sz="2400" b="0" baseline="0" dirty="0">
                          <a:solidFill>
                            <a:schemeClr val="tx1"/>
                          </a:solidFill>
                        </a:rPr>
                        <a:t> </a:t>
                      </a:r>
                      <a:r>
                        <a:rPr lang="en-US" sz="2400" b="0" baseline="0" dirty="0" err="1">
                          <a:solidFill>
                            <a:schemeClr val="tx1"/>
                          </a:solidFill>
                        </a:rPr>
                        <a:t>cho</a:t>
                      </a:r>
                      <a:r>
                        <a:rPr lang="en-US" sz="2400" b="0" baseline="0" dirty="0">
                          <a:solidFill>
                            <a:schemeClr val="tx1"/>
                          </a:solidFill>
                        </a:rPr>
                        <a:t> </a:t>
                      </a:r>
                      <a:r>
                        <a:rPr lang="en-US" sz="2400" b="0" baseline="0" dirty="0" err="1">
                          <a:solidFill>
                            <a:schemeClr val="tx1"/>
                          </a:solidFill>
                        </a:rPr>
                        <a:t>thông</a:t>
                      </a:r>
                      <a:r>
                        <a:rPr lang="en-US" sz="2400" b="0" baseline="0" dirty="0">
                          <a:solidFill>
                            <a:schemeClr val="tx1"/>
                          </a:solidFill>
                        </a:rPr>
                        <a:t> tin </a:t>
                      </a:r>
                      <a:r>
                        <a:rPr lang="en-US" sz="2400" b="0" baseline="0" dirty="0" err="1">
                          <a:solidFill>
                            <a:schemeClr val="tx1"/>
                          </a:solidFill>
                        </a:rPr>
                        <a:t>dễ</a:t>
                      </a:r>
                      <a:r>
                        <a:rPr lang="en-US" sz="2400" b="0" baseline="0" dirty="0">
                          <a:solidFill>
                            <a:schemeClr val="tx1"/>
                          </a:solidFill>
                        </a:rPr>
                        <a:t> </a:t>
                      </a:r>
                      <a:r>
                        <a:rPr lang="en-US" sz="2400" b="0" baseline="0" dirty="0" err="1">
                          <a:solidFill>
                            <a:schemeClr val="tx1"/>
                          </a:solidFill>
                        </a:rPr>
                        <a:t>dàng</a:t>
                      </a:r>
                      <a:r>
                        <a:rPr lang="en-US" sz="2400" b="0" baseline="0" dirty="0">
                          <a:solidFill>
                            <a:schemeClr val="tx1"/>
                          </a:solidFill>
                        </a:rPr>
                        <a:t> </a:t>
                      </a:r>
                      <a:r>
                        <a:rPr lang="en-US" sz="2400" b="0" baseline="0" dirty="0" err="1">
                          <a:solidFill>
                            <a:schemeClr val="tx1"/>
                          </a:solidFill>
                        </a:rPr>
                        <a:t>tìm</a:t>
                      </a:r>
                      <a:r>
                        <a:rPr lang="en-US" sz="2400" b="0" baseline="0" dirty="0">
                          <a:solidFill>
                            <a:schemeClr val="tx1"/>
                          </a:solidFill>
                        </a:rPr>
                        <a:t> </a:t>
                      </a:r>
                      <a:r>
                        <a:rPr lang="en-US" sz="2400" b="0" baseline="0" dirty="0" err="1">
                          <a:solidFill>
                            <a:schemeClr val="tx1"/>
                          </a:solidFill>
                        </a:rPr>
                        <a:t>kiếm</a:t>
                      </a:r>
                      <a:r>
                        <a:rPr lang="en-US" sz="2400" b="0" baseline="0" dirty="0">
                          <a:solidFill>
                            <a:schemeClr val="tx1"/>
                          </a:solidFill>
                        </a:rPr>
                        <a:t> </a:t>
                      </a:r>
                    </a:p>
                    <a:p>
                      <a:pPr marL="342900" lvl="0" indent="-342900">
                        <a:lnSpc>
                          <a:spcPct val="100000"/>
                        </a:lnSpc>
                        <a:spcBef>
                          <a:spcPts val="600"/>
                        </a:spcBef>
                        <a:spcAft>
                          <a:spcPts val="600"/>
                        </a:spcAft>
                        <a:buFont typeface="Wingdings"/>
                        <a:buChar char="q"/>
                      </a:pPr>
                      <a:r>
                        <a:rPr lang="en-US" sz="2400" b="0" baseline="0" dirty="0" err="1">
                          <a:solidFill>
                            <a:schemeClr val="tx1"/>
                          </a:solidFill>
                        </a:rPr>
                        <a:t>Tạo</a:t>
                      </a:r>
                      <a:r>
                        <a:rPr lang="en-US" sz="2400" b="0" baseline="0" dirty="0">
                          <a:solidFill>
                            <a:schemeClr val="tx1"/>
                          </a:solidFill>
                        </a:rPr>
                        <a:t> </a:t>
                      </a:r>
                      <a:r>
                        <a:rPr lang="en-US" sz="2400" b="0" baseline="0" dirty="0" err="1">
                          <a:solidFill>
                            <a:schemeClr val="tx1"/>
                          </a:solidFill>
                        </a:rPr>
                        <a:t>ra</a:t>
                      </a:r>
                      <a:r>
                        <a:rPr lang="en-US" sz="2400" b="0" baseline="0" dirty="0">
                          <a:solidFill>
                            <a:schemeClr val="tx1"/>
                          </a:solidFill>
                        </a:rPr>
                        <a:t> </a:t>
                      </a:r>
                      <a:r>
                        <a:rPr lang="en-US" sz="2400" b="0" baseline="0" dirty="0" err="1">
                          <a:solidFill>
                            <a:schemeClr val="tx1"/>
                          </a:solidFill>
                        </a:rPr>
                        <a:t>kịp</a:t>
                      </a:r>
                      <a:r>
                        <a:rPr lang="en-US" sz="2400" b="0" baseline="0" dirty="0">
                          <a:solidFill>
                            <a:schemeClr val="tx1"/>
                          </a:solidFill>
                        </a:rPr>
                        <a:t> </a:t>
                      </a:r>
                      <a:r>
                        <a:rPr lang="en-US" sz="2400" b="0" baseline="0" dirty="0" err="1">
                          <a:solidFill>
                            <a:schemeClr val="tx1"/>
                          </a:solidFill>
                        </a:rPr>
                        <a:t>thời</a:t>
                      </a:r>
                      <a:r>
                        <a:rPr lang="en-US" sz="2400" b="0" baseline="0" dirty="0">
                          <a:solidFill>
                            <a:schemeClr val="tx1"/>
                          </a:solidFill>
                        </a:rPr>
                        <a:t> </a:t>
                      </a:r>
                      <a:r>
                        <a:rPr lang="en-US" sz="2400" b="0" baseline="0" dirty="0" err="1">
                          <a:solidFill>
                            <a:schemeClr val="tx1"/>
                          </a:solidFill>
                        </a:rPr>
                        <a:t>đúng</a:t>
                      </a:r>
                      <a:r>
                        <a:rPr lang="en-US" sz="2400" b="0" baseline="0" dirty="0">
                          <a:solidFill>
                            <a:schemeClr val="tx1"/>
                          </a:solidFill>
                        </a:rPr>
                        <a:t> </a:t>
                      </a:r>
                      <a:r>
                        <a:rPr lang="en-US" sz="2400" b="0" baseline="0" dirty="0" err="1">
                          <a:solidFill>
                            <a:schemeClr val="tx1"/>
                          </a:solidFill>
                        </a:rPr>
                        <a:t>thời</a:t>
                      </a:r>
                      <a:r>
                        <a:rPr lang="en-US" sz="2400" b="0" baseline="0" dirty="0">
                          <a:solidFill>
                            <a:schemeClr val="tx1"/>
                          </a:solidFill>
                        </a:rPr>
                        <a:t> </a:t>
                      </a:r>
                      <a:r>
                        <a:rPr lang="en-US" sz="2400" b="0" baseline="0" dirty="0" err="1">
                          <a:solidFill>
                            <a:schemeClr val="tx1"/>
                          </a:solidFill>
                        </a:rPr>
                        <a:t>điểm</a:t>
                      </a:r>
                      <a:endParaRPr lang="en-US" sz="2400" b="0" baseline="0" dirty="0">
                        <a:solidFill>
                          <a:schemeClr val="tx1"/>
                        </a:solidFill>
                      </a:endParaRPr>
                    </a:p>
                    <a:p>
                      <a:pPr marL="342900" lvl="0" indent="-342900">
                        <a:lnSpc>
                          <a:spcPct val="100000"/>
                        </a:lnSpc>
                        <a:spcBef>
                          <a:spcPts val="600"/>
                        </a:spcBef>
                        <a:spcAft>
                          <a:spcPts val="600"/>
                        </a:spcAft>
                        <a:buFont typeface="Wingdings"/>
                        <a:buChar char="q"/>
                      </a:pPr>
                      <a:endParaRPr lang="en-US" dirty="0"/>
                    </a:p>
                  </a:txBody>
                  <a:tcPr>
                    <a:solidFill>
                      <a:schemeClr val="bg1"/>
                    </a:solidFill>
                  </a:tcPr>
                </a:tc>
                <a:tc>
                  <a:txBody>
                    <a:bodyPr/>
                    <a:lstStyle/>
                    <a:p>
                      <a:pPr marL="457200" indent="-457200">
                        <a:lnSpc>
                          <a:spcPct val="100000"/>
                        </a:lnSpc>
                        <a:spcBef>
                          <a:spcPts val="600"/>
                        </a:spcBef>
                        <a:spcAft>
                          <a:spcPts val="600"/>
                        </a:spcAft>
                        <a:buFont typeface="Wingdings"/>
                        <a:buChar char="q"/>
                      </a:pPr>
                      <a:r>
                        <a:rPr lang="en-US" sz="2400" b="0" baseline="0" dirty="0" err="1"/>
                        <a:t>Có</a:t>
                      </a:r>
                      <a:r>
                        <a:rPr lang="en-US" sz="2400" b="0" baseline="0" dirty="0"/>
                        <a:t> </a:t>
                      </a:r>
                      <a:r>
                        <a:rPr lang="en-US" sz="2400" b="0" baseline="0" dirty="0" err="1"/>
                        <a:t>khả</a:t>
                      </a:r>
                      <a:r>
                        <a:rPr lang="en-US" sz="2400" b="0" baseline="0" dirty="0"/>
                        <a:t> </a:t>
                      </a:r>
                      <a:r>
                        <a:rPr lang="en-US" sz="2400" b="0" baseline="0" dirty="0" err="1"/>
                        <a:t>năng</a:t>
                      </a:r>
                      <a:r>
                        <a:rPr lang="en-US" sz="2400" b="0" baseline="0" dirty="0"/>
                        <a:t> </a:t>
                      </a:r>
                      <a:r>
                        <a:rPr lang="en-US" sz="2400" b="0" baseline="0" dirty="0" err="1"/>
                        <a:t>chịu</a:t>
                      </a:r>
                      <a:r>
                        <a:rPr lang="en-US" sz="2400" b="0" baseline="0" dirty="0"/>
                        <a:t> </a:t>
                      </a:r>
                      <a:r>
                        <a:rPr lang="en-US" sz="2400" b="0" baseline="0" dirty="0" err="1"/>
                        <a:t>sự</a:t>
                      </a:r>
                      <a:r>
                        <a:rPr lang="en-US" sz="2400" b="0" baseline="0" dirty="0"/>
                        <a:t> </a:t>
                      </a:r>
                      <a:r>
                        <a:rPr lang="en-US" sz="2400" b="0" baseline="0" dirty="0" err="1"/>
                        <a:t>điều</a:t>
                      </a:r>
                      <a:r>
                        <a:rPr lang="en-US" sz="2400" b="0" baseline="0" dirty="0"/>
                        <a:t> </a:t>
                      </a:r>
                      <a:r>
                        <a:rPr lang="en-US" sz="2400" b="0" baseline="0" dirty="0" err="1"/>
                        <a:t>tra</a:t>
                      </a:r>
                      <a:r>
                        <a:rPr lang="en-US" sz="2400" b="0" baseline="0" dirty="0"/>
                        <a:t> </a:t>
                      </a:r>
                      <a:r>
                        <a:rPr lang="en-US" sz="2400" b="0" baseline="0" dirty="0" err="1"/>
                        <a:t>của</a:t>
                      </a:r>
                      <a:r>
                        <a:rPr lang="en-US" sz="2400" b="0" baseline="0" dirty="0"/>
                        <a:t> </a:t>
                      </a:r>
                      <a:r>
                        <a:rPr lang="en-US" sz="2400" b="0" baseline="0" dirty="0" err="1"/>
                        <a:t>pháp</a:t>
                      </a:r>
                      <a:r>
                        <a:rPr lang="en-US" sz="2400" b="0" baseline="0" dirty="0"/>
                        <a:t> </a:t>
                      </a:r>
                      <a:r>
                        <a:rPr lang="en-US" sz="2400" b="0" baseline="0" dirty="0" err="1"/>
                        <a:t>luật</a:t>
                      </a:r>
                    </a:p>
                    <a:p>
                      <a:pPr marL="457200" lvl="0" indent="-457200">
                        <a:lnSpc>
                          <a:spcPct val="100000"/>
                        </a:lnSpc>
                        <a:spcBef>
                          <a:spcPts val="600"/>
                        </a:spcBef>
                        <a:spcAft>
                          <a:spcPts val="600"/>
                        </a:spcAft>
                        <a:buFont typeface="Wingdings"/>
                        <a:buChar char="q"/>
                      </a:pPr>
                      <a:r>
                        <a:rPr lang="en-US" sz="2400" b="0" baseline="0" dirty="0" err="1"/>
                        <a:t>Nội</a:t>
                      </a:r>
                      <a:r>
                        <a:rPr lang="en-US" sz="2400" b="0" baseline="0" dirty="0"/>
                        <a:t> dung </a:t>
                      </a:r>
                      <a:r>
                        <a:rPr lang="en-US" sz="2400" b="0" baseline="0" dirty="0" err="1"/>
                        <a:t>chứa</a:t>
                      </a:r>
                      <a:r>
                        <a:rPr lang="en-US" sz="2400" b="0" baseline="0" dirty="0"/>
                        <a:t> </a:t>
                      </a:r>
                      <a:r>
                        <a:rPr lang="en-US" sz="2400" b="0" baseline="0" dirty="0" err="1"/>
                        <a:t>kết</a:t>
                      </a:r>
                      <a:r>
                        <a:rPr lang="en-US" sz="2400" b="0" baseline="0" dirty="0"/>
                        <a:t> </a:t>
                      </a:r>
                      <a:r>
                        <a:rPr lang="en-US" sz="2400" b="0" baseline="0" dirty="0" err="1"/>
                        <a:t>quả</a:t>
                      </a:r>
                      <a:r>
                        <a:rPr lang="en-US" sz="2400" b="0" baseline="0" dirty="0"/>
                        <a:t> </a:t>
                      </a:r>
                      <a:r>
                        <a:rPr lang="en-US" sz="2400" b="0" baseline="0" dirty="0" err="1"/>
                        <a:t>có</a:t>
                      </a:r>
                      <a:r>
                        <a:rPr lang="en-US" sz="2400" b="0" baseline="0" dirty="0"/>
                        <a:t> </a:t>
                      </a:r>
                      <a:r>
                        <a:rPr lang="en-US" sz="2400" b="0" baseline="0" dirty="0" err="1"/>
                        <a:t>thể</a:t>
                      </a:r>
                      <a:r>
                        <a:rPr lang="en-US" sz="2400" b="0" baseline="0" dirty="0"/>
                        <a:t> </a:t>
                      </a:r>
                      <a:r>
                        <a:rPr lang="en-US" sz="2400" b="0" baseline="0" dirty="0" err="1"/>
                        <a:t>rút</a:t>
                      </a:r>
                      <a:r>
                        <a:rPr lang="en-US" sz="2400" b="0" baseline="0" dirty="0"/>
                        <a:t> </a:t>
                      </a:r>
                      <a:r>
                        <a:rPr lang="en-US" sz="2400" b="0" baseline="0" dirty="0" err="1"/>
                        <a:t>gọn</a:t>
                      </a:r>
                      <a:r>
                        <a:rPr lang="en-US" sz="2400" b="0" baseline="0" dirty="0"/>
                        <a:t> </a:t>
                      </a:r>
                      <a:r>
                        <a:rPr lang="en-US" sz="2400" b="0" baseline="0" dirty="0" err="1"/>
                        <a:t>hoàn</a:t>
                      </a:r>
                      <a:r>
                        <a:rPr lang="en-US" sz="2400" b="0" baseline="0" dirty="0"/>
                        <a:t> </a:t>
                      </a:r>
                      <a:r>
                        <a:rPr lang="en-US" sz="2400" b="0" baseline="0" dirty="0" err="1"/>
                        <a:t>toàn</a:t>
                      </a:r>
                      <a:r>
                        <a:rPr lang="en-US" sz="2400" b="0" baseline="0" dirty="0"/>
                        <a:t> </a:t>
                      </a:r>
                    </a:p>
                    <a:p>
                      <a:pPr marL="457200" lvl="0" indent="-457200">
                        <a:lnSpc>
                          <a:spcPct val="100000"/>
                        </a:lnSpc>
                        <a:spcBef>
                          <a:spcPts val="600"/>
                        </a:spcBef>
                        <a:spcAft>
                          <a:spcPts val="600"/>
                        </a:spcAft>
                        <a:buFont typeface="Wingdings"/>
                        <a:buChar char="q"/>
                      </a:pPr>
                      <a:r>
                        <a:rPr lang="en-US" sz="2400" b="0" baseline="0" dirty="0" err="1"/>
                        <a:t>Giúp</a:t>
                      </a:r>
                      <a:r>
                        <a:rPr lang="en-US" sz="2400" b="0" baseline="0" dirty="0"/>
                        <a:t> </a:t>
                      </a:r>
                      <a:r>
                        <a:rPr lang="en-US" sz="2400" b="0" baseline="0" dirty="0" err="1"/>
                        <a:t>trả</a:t>
                      </a:r>
                      <a:r>
                        <a:rPr lang="en-US" sz="2400" b="0" baseline="0" dirty="0"/>
                        <a:t> </a:t>
                      </a:r>
                      <a:r>
                        <a:rPr lang="en-US" sz="2400" b="0" baseline="0" dirty="0" err="1"/>
                        <a:t>lời</a:t>
                      </a:r>
                      <a:r>
                        <a:rPr lang="en-US" sz="2400" b="0" baseline="0" dirty="0"/>
                        <a:t> </a:t>
                      </a:r>
                      <a:r>
                        <a:rPr lang="en-US" sz="2400" b="0" baseline="0" dirty="0" err="1"/>
                        <a:t>các</a:t>
                      </a:r>
                      <a:r>
                        <a:rPr lang="en-US" sz="2400" b="0" baseline="0" dirty="0"/>
                        <a:t> </a:t>
                      </a:r>
                      <a:r>
                        <a:rPr lang="en-US" sz="2400" b="0" baseline="0" dirty="0" err="1"/>
                        <a:t>câu</a:t>
                      </a:r>
                      <a:r>
                        <a:rPr lang="en-US" sz="2400" b="0" baseline="0" dirty="0"/>
                        <a:t> </a:t>
                      </a:r>
                      <a:r>
                        <a:rPr lang="en-US" sz="2400" b="0" baseline="0" dirty="0" err="1"/>
                        <a:t>hỏi</a:t>
                      </a:r>
                      <a:r>
                        <a:rPr lang="en-US" sz="2400" b="0" baseline="0" dirty="0"/>
                        <a:t> </a:t>
                      </a:r>
                      <a:r>
                        <a:rPr lang="en-US" sz="2400" b="0" baseline="0" dirty="0" err="1"/>
                        <a:t>được</a:t>
                      </a:r>
                      <a:r>
                        <a:rPr lang="en-US" sz="2400" b="0" baseline="0" dirty="0"/>
                        <a:t> </a:t>
                      </a:r>
                      <a:r>
                        <a:rPr lang="en-US" sz="2400" b="0" baseline="0" dirty="0" err="1"/>
                        <a:t>nêu</a:t>
                      </a:r>
                      <a:r>
                        <a:rPr lang="en-US" sz="2400" b="0" baseline="0" dirty="0"/>
                        <a:t> </a:t>
                      </a:r>
                      <a:r>
                        <a:rPr lang="en-US" sz="2400" b="0" baseline="0" dirty="0" err="1"/>
                        <a:t>ra</a:t>
                      </a:r>
                      <a:r>
                        <a:rPr lang="en-US" sz="2400" b="0" baseline="0" dirty="0"/>
                        <a:t> </a:t>
                      </a:r>
                      <a:r>
                        <a:rPr lang="en-US" sz="2400" b="0" baseline="0" dirty="0" err="1"/>
                        <a:t>tại</a:t>
                      </a:r>
                      <a:r>
                        <a:rPr lang="en-US" sz="2400" b="0" baseline="0" dirty="0"/>
                        <a:t> </a:t>
                      </a:r>
                      <a:r>
                        <a:rPr lang="en-US" sz="2400" b="0" baseline="0" dirty="0" err="1"/>
                        <a:t>phiên</a:t>
                      </a:r>
                      <a:r>
                        <a:rPr lang="en-US" sz="2400" b="0" baseline="0" dirty="0"/>
                        <a:t> </a:t>
                      </a:r>
                      <a:r>
                        <a:rPr lang="en-US" sz="2400" b="0" baseline="0" dirty="0" err="1"/>
                        <a:t>tòa</a:t>
                      </a:r>
                      <a:r>
                        <a:rPr lang="en-US" sz="2400" b="0" baseline="0" dirty="0"/>
                        <a:t> </a:t>
                      </a:r>
                      <a:r>
                        <a:rPr lang="en-US" sz="2400" b="0" baseline="0" dirty="0" err="1"/>
                        <a:t>xét</a:t>
                      </a:r>
                      <a:r>
                        <a:rPr lang="en-US" sz="2400" b="0" baseline="0" dirty="0"/>
                        <a:t> </a:t>
                      </a:r>
                      <a:r>
                        <a:rPr lang="en-US" sz="2400" b="0" baseline="0" dirty="0" err="1"/>
                        <a:t>xử</a:t>
                      </a:r>
                      <a:endParaRPr lang="en-US" sz="2400" b="0" baseline="0" dirty="0"/>
                    </a:p>
                    <a:p>
                      <a:pPr marL="457200" lvl="0" indent="-457200">
                        <a:lnSpc>
                          <a:spcPct val="100000"/>
                        </a:lnSpc>
                        <a:spcBef>
                          <a:spcPts val="600"/>
                        </a:spcBef>
                        <a:spcAft>
                          <a:spcPts val="600"/>
                        </a:spcAft>
                        <a:buFont typeface="Wingdings"/>
                        <a:buChar char="q"/>
                      </a:pPr>
                      <a:r>
                        <a:rPr lang="en-US" sz="2400" b="0" baseline="0" dirty="0" err="1"/>
                        <a:t>Kết</a:t>
                      </a:r>
                      <a:r>
                        <a:rPr lang="en-US" sz="2400" b="0" baseline="0" dirty="0"/>
                        <a:t> </a:t>
                      </a:r>
                      <a:r>
                        <a:rPr lang="en-US" sz="2400" b="0" baseline="0" dirty="0" err="1"/>
                        <a:t>quả</a:t>
                      </a:r>
                      <a:r>
                        <a:rPr lang="en-US" sz="2400" b="0" baseline="0" dirty="0"/>
                        <a:t> </a:t>
                      </a:r>
                      <a:r>
                        <a:rPr lang="en-US" sz="2400" b="0" baseline="0" dirty="0" err="1"/>
                        <a:t>đưa</a:t>
                      </a:r>
                      <a:r>
                        <a:rPr lang="en-US" sz="2400" b="0" baseline="0" dirty="0"/>
                        <a:t> </a:t>
                      </a:r>
                      <a:r>
                        <a:rPr lang="en-US" sz="2400" b="0" baseline="0" dirty="0" err="1"/>
                        <a:t>ra</a:t>
                      </a:r>
                      <a:r>
                        <a:rPr lang="en-US" sz="2400" b="0" baseline="0" dirty="0"/>
                        <a:t> </a:t>
                      </a:r>
                      <a:r>
                        <a:rPr lang="en-US" sz="2400" b="0" baseline="0" dirty="0" err="1"/>
                        <a:t>hợp</a:t>
                      </a:r>
                      <a:r>
                        <a:rPr lang="en-US" sz="2400" b="0" baseline="0" dirty="0"/>
                        <a:t> </a:t>
                      </a:r>
                      <a:r>
                        <a:rPr lang="en-US" sz="2400" b="0" baseline="0" dirty="0" err="1"/>
                        <a:t>lệ</a:t>
                      </a:r>
                      <a:r>
                        <a:rPr lang="en-US" sz="2400" b="0" baseline="0" dirty="0"/>
                        <a:t>, ý </a:t>
                      </a:r>
                      <a:r>
                        <a:rPr lang="en-US" sz="2400" b="0" baseline="0" dirty="0" err="1"/>
                        <a:t>kiến</a:t>
                      </a:r>
                      <a:r>
                        <a:rPr lang="en-US" sz="2400" b="0" baseline="0" dirty="0"/>
                        <a:t>, </a:t>
                      </a:r>
                      <a:r>
                        <a:rPr lang="en-US" sz="2400" b="0" baseline="0" dirty="0" err="1"/>
                        <a:t>khuyến</a:t>
                      </a:r>
                      <a:r>
                        <a:rPr lang="en-US" sz="2400" b="0" baseline="0" dirty="0"/>
                        <a:t> </a:t>
                      </a:r>
                      <a:r>
                        <a:rPr lang="en-US" sz="2400" b="0" baseline="0" dirty="0" err="1"/>
                        <a:t>nghị</a:t>
                      </a:r>
                      <a:r>
                        <a:rPr lang="en-US" sz="2400" b="0" baseline="0" dirty="0"/>
                        <a:t> </a:t>
                      </a:r>
                      <a:r>
                        <a:rPr lang="en-US" sz="2400" b="0" baseline="0" dirty="0" err="1"/>
                        <a:t>được</a:t>
                      </a:r>
                      <a:r>
                        <a:rPr lang="en-US" sz="2400" b="0" baseline="0" dirty="0"/>
                        <a:t> </a:t>
                      </a:r>
                      <a:r>
                        <a:rPr lang="en-US" sz="2400" b="0" baseline="0" dirty="0" err="1"/>
                        <a:t>hỗ</a:t>
                      </a:r>
                      <a:r>
                        <a:rPr lang="en-US" sz="2400" b="0" baseline="0" dirty="0"/>
                        <a:t> </a:t>
                      </a:r>
                      <a:r>
                        <a:rPr lang="en-US" sz="2400" b="0" baseline="0" dirty="0" err="1"/>
                        <a:t>trợ</a:t>
                      </a:r>
                      <a:r>
                        <a:rPr lang="en-US" sz="2400" b="0" baseline="0" dirty="0"/>
                        <a:t> </a:t>
                      </a:r>
                      <a:r>
                        <a:rPr lang="en-US" sz="2400" b="0" baseline="0" dirty="0" err="1"/>
                        <a:t>bởi</a:t>
                      </a:r>
                      <a:r>
                        <a:rPr lang="en-US" sz="2400" b="0" baseline="0" dirty="0"/>
                        <a:t> </a:t>
                      </a:r>
                      <a:r>
                        <a:rPr lang="en-US" sz="2400" b="0" baseline="0" dirty="0" err="1"/>
                        <a:t>số</a:t>
                      </a:r>
                      <a:r>
                        <a:rPr lang="en-US" sz="2400" b="0" baseline="0" dirty="0"/>
                        <a:t> </a:t>
                      </a:r>
                      <a:r>
                        <a:rPr lang="en-US" sz="2400" b="0" baseline="0" dirty="0" err="1"/>
                        <a:t>liệu</a:t>
                      </a:r>
                      <a:r>
                        <a:rPr lang="en-US" sz="2400" b="0" baseline="0" dirty="0"/>
                        <a:t> </a:t>
                      </a:r>
                      <a:r>
                        <a:rPr lang="en-US" sz="2400" b="0" baseline="0" dirty="0" err="1"/>
                        <a:t>và</a:t>
                      </a:r>
                      <a:r>
                        <a:rPr lang="en-US" sz="2400" b="0" baseline="0" dirty="0"/>
                        <a:t> </a:t>
                      </a:r>
                      <a:r>
                        <a:rPr lang="en-US" sz="2400" b="0" baseline="0" dirty="0" err="1"/>
                        <a:t>thực</a:t>
                      </a:r>
                      <a:r>
                        <a:rPr lang="en-US" sz="2400" b="0" baseline="0" dirty="0"/>
                        <a:t> </a:t>
                      </a:r>
                      <a:r>
                        <a:rPr lang="en-US" sz="2400" b="0" baseline="0" dirty="0" err="1"/>
                        <a:t>tế</a:t>
                      </a:r>
                      <a:endParaRPr lang="en-US" sz="2400" b="0" baseline="0" dirty="0"/>
                    </a:p>
                    <a:p>
                      <a:pPr marL="457200" lvl="0" indent="-457200">
                        <a:lnSpc>
                          <a:spcPct val="100000"/>
                        </a:lnSpc>
                        <a:spcBef>
                          <a:spcPts val="600"/>
                        </a:spcBef>
                        <a:spcAft>
                          <a:spcPts val="600"/>
                        </a:spcAft>
                        <a:buFont typeface="Wingdings"/>
                        <a:buChar char="q"/>
                      </a:pPr>
                      <a:r>
                        <a:rPr lang="en-US" sz="2400" b="0" baseline="0" dirty="0" err="1"/>
                        <a:t>Phải</a:t>
                      </a:r>
                      <a:r>
                        <a:rPr lang="en-US" sz="2400" b="0" baseline="0" dirty="0"/>
                        <a:t> </a:t>
                      </a:r>
                      <a:r>
                        <a:rPr lang="en-US" sz="2400" b="0" baseline="0" dirty="0" err="1"/>
                        <a:t>tuân</a:t>
                      </a:r>
                      <a:r>
                        <a:rPr lang="en-US" sz="2400" b="0" baseline="0" dirty="0"/>
                        <a:t> </a:t>
                      </a:r>
                      <a:r>
                        <a:rPr lang="en-US" sz="2400" b="0" baseline="0" dirty="0" err="1"/>
                        <a:t>thủ</a:t>
                      </a:r>
                      <a:r>
                        <a:rPr lang="en-US" sz="2400" b="0" baseline="0" dirty="0"/>
                        <a:t> </a:t>
                      </a:r>
                      <a:r>
                        <a:rPr lang="en-US" sz="2400" b="0" baseline="0" dirty="0" err="1"/>
                        <a:t>luật</a:t>
                      </a:r>
                      <a:r>
                        <a:rPr lang="en-US" sz="2400" b="0" baseline="0" dirty="0"/>
                        <a:t> </a:t>
                      </a:r>
                      <a:r>
                        <a:rPr lang="en-US" sz="2400" b="0" baseline="0" dirty="0" err="1"/>
                        <a:t>pháp</a:t>
                      </a:r>
                      <a:r>
                        <a:rPr lang="en-US" sz="2400" b="0" baseline="0" dirty="0"/>
                        <a:t> </a:t>
                      </a:r>
                      <a:r>
                        <a:rPr lang="en-US" sz="2400" b="0" baseline="0" dirty="0" err="1"/>
                        <a:t>địa</a:t>
                      </a:r>
                      <a:r>
                        <a:rPr lang="en-US" sz="2400" b="0" baseline="0" dirty="0"/>
                        <a:t> </a:t>
                      </a:r>
                      <a:r>
                        <a:rPr lang="en-US" sz="2400" b="0" baseline="0" dirty="0" err="1"/>
                        <a:t>phương</a:t>
                      </a:r>
                      <a:r>
                        <a:rPr lang="en-US" sz="2400" b="0" baseline="0" dirty="0"/>
                        <a:t> </a:t>
                      </a:r>
                      <a:r>
                        <a:rPr lang="en-US" sz="2400" b="0" baseline="0" dirty="0" err="1"/>
                        <a:t>để</a:t>
                      </a:r>
                      <a:r>
                        <a:rPr lang="en-US" sz="2400" b="0" baseline="0" dirty="0"/>
                        <a:t> </a:t>
                      </a:r>
                      <a:r>
                        <a:rPr lang="en-US" sz="2400" b="0" baseline="0" dirty="0" err="1"/>
                        <a:t>được</a:t>
                      </a:r>
                      <a:r>
                        <a:rPr lang="en-US" sz="2400" b="0" baseline="0" dirty="0"/>
                        <a:t> </a:t>
                      </a:r>
                      <a:r>
                        <a:rPr lang="en-US" sz="2400" b="0" baseline="0" dirty="0" err="1"/>
                        <a:t>chấp</a:t>
                      </a:r>
                      <a:r>
                        <a:rPr lang="en-US" sz="2400" b="0" baseline="0" dirty="0"/>
                        <a:t> </a:t>
                      </a:r>
                      <a:r>
                        <a:rPr lang="en-US" sz="2400" b="0" baseline="0" dirty="0" err="1"/>
                        <a:t>nhận</a:t>
                      </a:r>
                      <a:r>
                        <a:rPr lang="en-US" sz="2400" b="0" baseline="0" dirty="0"/>
                        <a:t> </a:t>
                      </a:r>
                      <a:r>
                        <a:rPr lang="en-US" sz="2400" b="0" baseline="0" dirty="0" err="1"/>
                        <a:t>tại</a:t>
                      </a:r>
                      <a:r>
                        <a:rPr lang="en-US" sz="2400" b="0" baseline="0" dirty="0"/>
                        <a:t> </a:t>
                      </a:r>
                      <a:r>
                        <a:rPr lang="en-US" sz="2400" b="0" baseline="0" dirty="0" err="1"/>
                        <a:t>tòa</a:t>
                      </a:r>
                      <a:endParaRPr lang="en-US" sz="2400" b="0" baseline="0" dirty="0"/>
                    </a:p>
                  </a:txBody>
                  <a:tcPr/>
                </a:tc>
                <a:extLst>
                  <a:ext uri="{0D108BD9-81ED-4DB2-BD59-A6C34878D82A}">
                    <a16:rowId xmlns:a16="http://schemas.microsoft.com/office/drawing/2014/main" val="10001"/>
                  </a:ext>
                </a:extLst>
              </a:tr>
            </a:tbl>
          </a:graphicData>
        </a:graphic>
      </p:graphicFrame>
      <p:sp>
        <p:nvSpPr>
          <p:cNvPr id="3" name="Title 2"/>
          <p:cNvSpPr>
            <a:spLocks noGrp="1"/>
          </p:cNvSpPr>
          <p:nvPr>
            <p:ph type="title"/>
          </p:nvPr>
        </p:nvSpPr>
        <p:spPr/>
        <p:txBody>
          <a:bodyPr/>
          <a:lstStyle/>
          <a:p>
            <a:r>
              <a:rPr lang="en-US" sz="3200">
                <a:latin typeface="Arial Narrow"/>
              </a:rPr>
              <a:t>Các </a:t>
            </a:r>
            <a:r>
              <a:rPr lang="en-US" sz="3200" err="1">
                <a:latin typeface="Arial Narrow"/>
              </a:rPr>
              <a:t>khía</a:t>
            </a:r>
            <a:r>
              <a:rPr lang="en-US" sz="3200">
                <a:latin typeface="Arial Narrow"/>
              </a:rPr>
              <a:t> </a:t>
            </a:r>
            <a:r>
              <a:rPr lang="en-US" sz="3200" err="1">
                <a:latin typeface="Arial Narrow"/>
              </a:rPr>
              <a:t>cạnh</a:t>
            </a:r>
            <a:r>
              <a:rPr lang="en-US" sz="3200">
                <a:latin typeface="Arial Narrow"/>
              </a:rPr>
              <a:t> </a:t>
            </a:r>
            <a:r>
              <a:rPr lang="en-US" sz="3200" err="1">
                <a:latin typeface="Arial Narrow"/>
              </a:rPr>
              <a:t>quan</a:t>
            </a:r>
            <a:r>
              <a:rPr lang="en-US" sz="3200">
                <a:latin typeface="Arial Narrow"/>
              </a:rPr>
              <a:t> </a:t>
            </a:r>
            <a:r>
              <a:rPr lang="en-US" sz="3200" err="1">
                <a:latin typeface="Arial Narrow"/>
              </a:rPr>
              <a:t>trọng</a:t>
            </a:r>
            <a:r>
              <a:rPr lang="en-US" sz="3200">
                <a:latin typeface="Arial Narrow"/>
              </a:rPr>
              <a:t> </a:t>
            </a:r>
            <a:r>
              <a:rPr lang="en-US" sz="3200" err="1">
                <a:latin typeface="Arial Narrow"/>
              </a:rPr>
              <a:t>của</a:t>
            </a:r>
            <a:r>
              <a:rPr lang="en-US" sz="3200">
                <a:latin typeface="Arial Narrow"/>
              </a:rPr>
              <a:t> </a:t>
            </a:r>
            <a:r>
              <a:rPr lang="en-US" sz="3200" err="1">
                <a:latin typeface="Arial Narrow"/>
              </a:rPr>
              <a:t>một</a:t>
            </a:r>
            <a:r>
              <a:rPr lang="en-US" sz="3200">
                <a:latin typeface="Arial Narrow"/>
              </a:rPr>
              <a:t> </a:t>
            </a:r>
            <a:r>
              <a:rPr lang="en-US" sz="3200" err="1">
                <a:latin typeface="Arial Narrow"/>
              </a:rPr>
              <a:t>báo</a:t>
            </a:r>
            <a:r>
              <a:rPr lang="en-US" sz="3200">
                <a:latin typeface="Arial Narrow"/>
              </a:rPr>
              <a:t> </a:t>
            </a:r>
            <a:r>
              <a:rPr lang="en-US" sz="3200" err="1">
                <a:latin typeface="Arial Narrow"/>
              </a:rPr>
              <a:t>cáo</a:t>
            </a:r>
            <a:r>
              <a:rPr lang="en-US" sz="3200">
                <a:latin typeface="Arial Narrow"/>
              </a:rPr>
              <a:t> </a:t>
            </a:r>
            <a:r>
              <a:rPr lang="en-US" sz="3200" err="1">
                <a:latin typeface="Arial Narrow"/>
              </a:rPr>
              <a:t>điều</a:t>
            </a:r>
            <a:r>
              <a:rPr lang="en-US" sz="3200">
                <a:latin typeface="Arial Narrow"/>
              </a:rPr>
              <a:t> </a:t>
            </a:r>
            <a:r>
              <a:rPr lang="en-US" sz="3200" err="1">
                <a:latin typeface="Arial Narrow"/>
              </a:rPr>
              <a:t>tra</a:t>
            </a:r>
            <a:r>
              <a:rPr lang="en-US" sz="3200">
                <a:latin typeface="Arial Narrow"/>
              </a:rPr>
              <a:t> </a:t>
            </a:r>
            <a:r>
              <a:rPr lang="en-US" sz="3200" err="1">
                <a:latin typeface="Arial Narrow"/>
              </a:rPr>
              <a:t>tốt</a:t>
            </a:r>
            <a:endParaRPr lang="en-US" sz="3200" err="1"/>
          </a:p>
        </p:txBody>
      </p:sp>
      <p:sp>
        <p:nvSpPr>
          <p:cNvPr id="4" name="Slide Number Placeholder 3"/>
          <p:cNvSpPr>
            <a:spLocks noGrp="1"/>
          </p:cNvSpPr>
          <p:nvPr>
            <p:ph type="sldNum" sz="quarter" idx="12"/>
          </p:nvPr>
        </p:nvSpPr>
        <p:spPr/>
        <p:txBody>
          <a:bodyPr/>
          <a:lstStyle/>
          <a:p>
            <a:fld id="{3E15BD7C-E074-4D4A-84C3-500EE5B9C190}" type="slidenum">
              <a:rPr lang="ru-RU" smtClean="0"/>
              <a:pPr/>
              <a:t>5</a:t>
            </a:fld>
            <a:endParaRPr lang="ru-RU"/>
          </a:p>
        </p:txBody>
      </p:sp>
    </p:spTree>
    <p:extLst>
      <p:ext uri="{BB962C8B-B14F-4D97-AF65-F5344CB8AC3E}">
        <p14:creationId xmlns:p14="http://schemas.microsoft.com/office/powerpoint/2010/main" val="8963254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79E0A3B-F260-41F7-9214-7D0193ED3639}"/>
              </a:ext>
            </a:extLst>
          </p:cNvPr>
          <p:cNvSpPr/>
          <p:nvPr/>
        </p:nvSpPr>
        <p:spPr>
          <a:xfrm>
            <a:off x="1402672" y="2254986"/>
            <a:ext cx="9792070" cy="1523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FEE7D3C-F2BE-7C96-1F85-428F6E6B892D}"/>
              </a:ext>
            </a:extLst>
          </p:cNvPr>
          <p:cNvSpPr/>
          <p:nvPr/>
        </p:nvSpPr>
        <p:spPr>
          <a:xfrm>
            <a:off x="1402672" y="1091953"/>
            <a:ext cx="9792070" cy="10771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0E8E7BD-4881-A8FA-F6A8-913B3EA9808E}"/>
              </a:ext>
            </a:extLst>
          </p:cNvPr>
          <p:cNvSpPr>
            <a:spLocks noGrp="1"/>
          </p:cNvSpPr>
          <p:nvPr>
            <p:ph type="title"/>
          </p:nvPr>
        </p:nvSpPr>
        <p:spPr/>
        <p:txBody>
          <a:bodyPr/>
          <a:lstStyle/>
          <a:p>
            <a:r>
              <a:rPr lang="en-US" dirty="0" err="1"/>
              <a:t>Điều</a:t>
            </a:r>
            <a:r>
              <a:rPr lang="en-US" dirty="0"/>
              <a:t> </a:t>
            </a:r>
            <a:r>
              <a:rPr lang="en-US" dirty="0" err="1"/>
              <a:t>tra</a:t>
            </a:r>
            <a:r>
              <a:rPr lang="en-US" dirty="0"/>
              <a:t> </a:t>
            </a:r>
            <a:r>
              <a:rPr lang="en-US" dirty="0" err="1"/>
              <a:t>nhật</a:t>
            </a:r>
            <a:r>
              <a:rPr lang="en-US" dirty="0"/>
              <a:t> </a:t>
            </a:r>
            <a:r>
              <a:rPr lang="en-US" dirty="0" err="1"/>
              <a:t>ký</a:t>
            </a:r>
            <a:r>
              <a:rPr lang="en-US" dirty="0"/>
              <a:t> Apache (</a:t>
            </a:r>
            <a:r>
              <a:rPr lang="en-US" dirty="0" err="1"/>
              <a:t>Tiếp</a:t>
            </a:r>
            <a:r>
              <a:rPr lang="en-US" dirty="0"/>
              <a:t>)</a:t>
            </a:r>
          </a:p>
        </p:txBody>
      </p:sp>
      <p:sp>
        <p:nvSpPr>
          <p:cNvPr id="4" name="Slide Number Placeholder 3">
            <a:extLst>
              <a:ext uri="{FF2B5EF4-FFF2-40B4-BE49-F238E27FC236}">
                <a16:creationId xmlns:a16="http://schemas.microsoft.com/office/drawing/2014/main" id="{CE77A91A-2A4E-4DEF-D076-487C065E8D39}"/>
              </a:ext>
            </a:extLst>
          </p:cNvPr>
          <p:cNvSpPr>
            <a:spLocks noGrp="1"/>
          </p:cNvSpPr>
          <p:nvPr>
            <p:ph type="sldNum" sz="quarter" idx="12"/>
          </p:nvPr>
        </p:nvSpPr>
        <p:spPr/>
        <p:txBody>
          <a:bodyPr/>
          <a:lstStyle/>
          <a:p>
            <a:r>
              <a:rPr lang="en-US"/>
              <a:t>50</a:t>
            </a:r>
            <a:endParaRPr lang="ru-RU"/>
          </a:p>
        </p:txBody>
      </p:sp>
      <p:sp>
        <p:nvSpPr>
          <p:cNvPr id="5" name="Content Placeholder 4">
            <a:extLst>
              <a:ext uri="{FF2B5EF4-FFF2-40B4-BE49-F238E27FC236}">
                <a16:creationId xmlns:a16="http://schemas.microsoft.com/office/drawing/2014/main" id="{F806E201-8B50-9F44-93B6-2BB98A98F438}"/>
              </a:ext>
            </a:extLst>
          </p:cNvPr>
          <p:cNvSpPr txBox="1">
            <a:spLocks noGrp="1"/>
          </p:cNvSpPr>
          <p:nvPr>
            <p:ph sz="quarter" idx="13"/>
          </p:nvPr>
        </p:nvSpPr>
        <p:spPr>
          <a:xfrm>
            <a:off x="1464906" y="1183702"/>
            <a:ext cx="6288833" cy="376642"/>
          </a:xfrm>
          <a:prstGeom prst="rect">
            <a:avLst/>
          </a:prstGeom>
          <a:noFill/>
        </p:spPr>
        <p:txBody>
          <a:bodyPr wrap="square" rtlCol="0">
            <a:spAutoFit/>
          </a:bodyPr>
          <a:lstStyle/>
          <a:p>
            <a:pPr marL="0" indent="0">
              <a:buNone/>
            </a:pPr>
            <a:r>
              <a:rPr lang="en-US" sz="1800"/>
              <a:t>Ví dụ tệp nhật ký lỗi xem trong trình biên dịch văn bản </a:t>
            </a:r>
          </a:p>
        </p:txBody>
      </p:sp>
      <p:sp>
        <p:nvSpPr>
          <p:cNvPr id="10" name="TextBox 9">
            <a:extLst>
              <a:ext uri="{FF2B5EF4-FFF2-40B4-BE49-F238E27FC236}">
                <a16:creationId xmlns:a16="http://schemas.microsoft.com/office/drawing/2014/main" id="{1C9C7D47-4217-BFAF-8795-650228D33068}"/>
              </a:ext>
            </a:extLst>
          </p:cNvPr>
          <p:cNvSpPr txBox="1"/>
          <p:nvPr/>
        </p:nvSpPr>
        <p:spPr>
          <a:xfrm>
            <a:off x="1464906" y="2254986"/>
            <a:ext cx="8864082" cy="1523911"/>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Thành phần đầu tiên: Ngày, tháng, năm của log</a:t>
            </a:r>
          </a:p>
          <a:p>
            <a:r>
              <a:rPr lang="en-US">
                <a:latin typeface="Tahoma" panose="020B0604030504040204" pitchFamily="34" charset="0"/>
                <a:ea typeface="Tahoma" panose="020B0604030504040204" pitchFamily="34" charset="0"/>
                <a:cs typeface="Tahoma" panose="020B0604030504040204" pitchFamily="34" charset="0"/>
              </a:rPr>
              <a:t>Thành phần thứ hai: Mức độ nghiệm trọng của lỗi</a:t>
            </a:r>
          </a:p>
          <a:p>
            <a:r>
              <a:rPr lang="en-US">
                <a:latin typeface="Tahoma" panose="020B0604030504040204" pitchFamily="34" charset="0"/>
                <a:ea typeface="Tahoma" panose="020B0604030504040204" pitchFamily="34" charset="0"/>
                <a:cs typeface="Tahoma" panose="020B0604030504040204" pitchFamily="34" charset="0"/>
              </a:rPr>
              <a:t>Thành phần thứ ba: ID của tiến trình và thread tương ứng</a:t>
            </a:r>
          </a:p>
          <a:p>
            <a:r>
              <a:rPr lang="en-US">
                <a:latin typeface="Tahoma" panose="020B0604030504040204" pitchFamily="34" charset="0"/>
                <a:ea typeface="Tahoma" panose="020B0604030504040204" pitchFamily="34" charset="0"/>
                <a:cs typeface="Tahoma" panose="020B0604030504040204" pitchFamily="34" charset="0"/>
              </a:rPr>
              <a:t>Thành phần thứ tư : Địa chỉ IP của khách tạo ra lỗi</a:t>
            </a:r>
          </a:p>
          <a:p>
            <a:r>
              <a:rPr lang="en-US">
                <a:latin typeface="Tahoma" panose="020B0604030504040204" pitchFamily="34" charset="0"/>
                <a:ea typeface="Tahoma" panose="020B0604030504040204" pitchFamily="34" charset="0"/>
                <a:cs typeface="Tahoma" panose="020B0604030504040204" pitchFamily="34" charset="0"/>
              </a:rPr>
              <a:t>Thành phần thứ năm : Thông điệp lỗi ( ví dụ ở đây “File does not exist”)</a:t>
            </a:r>
          </a:p>
        </p:txBody>
      </p:sp>
      <p:pic>
        <p:nvPicPr>
          <p:cNvPr id="11" name="Picture 10">
            <a:extLst>
              <a:ext uri="{FF2B5EF4-FFF2-40B4-BE49-F238E27FC236}">
                <a16:creationId xmlns:a16="http://schemas.microsoft.com/office/drawing/2014/main" id="{D03DC3AB-C21C-1309-8CBE-AD6C689F9D25}"/>
              </a:ext>
            </a:extLst>
          </p:cNvPr>
          <p:cNvPicPr>
            <a:picLocks noChangeAspect="1"/>
          </p:cNvPicPr>
          <p:nvPr/>
        </p:nvPicPr>
        <p:blipFill>
          <a:blip r:embed="rId2"/>
          <a:stretch>
            <a:fillRect/>
          </a:stretch>
        </p:blipFill>
        <p:spPr>
          <a:xfrm>
            <a:off x="1464906" y="3929531"/>
            <a:ext cx="7696200" cy="2446557"/>
          </a:xfrm>
          <a:prstGeom prst="rect">
            <a:avLst/>
          </a:prstGeom>
        </p:spPr>
      </p:pic>
      <p:cxnSp>
        <p:nvCxnSpPr>
          <p:cNvPr id="7" name="Straight Connector 6">
            <a:extLst>
              <a:ext uri="{FF2B5EF4-FFF2-40B4-BE49-F238E27FC236}">
                <a16:creationId xmlns:a16="http://schemas.microsoft.com/office/drawing/2014/main" id="{AC5ACBC3-CD74-D3AC-E986-55CFB2D9DED4}"/>
              </a:ext>
            </a:extLst>
          </p:cNvPr>
          <p:cNvCxnSpPr/>
          <p:nvPr/>
        </p:nvCxnSpPr>
        <p:spPr>
          <a:xfrm>
            <a:off x="0" y="685800"/>
            <a:ext cx="12279086"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B0714FB-15B7-A03B-8DB4-994F811BFC29}"/>
              </a:ext>
            </a:extLst>
          </p:cNvPr>
          <p:cNvSpPr txBox="1"/>
          <p:nvPr/>
        </p:nvSpPr>
        <p:spPr>
          <a:xfrm>
            <a:off x="1464906" y="1560344"/>
            <a:ext cx="10605795" cy="1077218"/>
          </a:xfrm>
          <a:prstGeom prst="rect">
            <a:avLst/>
          </a:prstGeom>
          <a:noFill/>
        </p:spPr>
        <p:txBody>
          <a:bodyPr wrap="square" rtlCol="0">
            <a:spAutoFit/>
          </a:bodyPr>
          <a:lstStyle/>
          <a:p>
            <a:pPr algn="l"/>
            <a:r>
              <a:rPr lang="en-US" sz="1400" b="0" i="0">
                <a:solidFill>
                  <a:srgbClr val="000000"/>
                </a:solidFill>
                <a:effectLst/>
                <a:latin typeface="Tahoma" panose="020B0604030504040204" pitchFamily="34" charset="0"/>
                <a:ea typeface="Tahoma" panose="020B0604030504040204" pitchFamily="34" charset="0"/>
                <a:cs typeface="Tahoma" panose="020B0604030504040204" pitchFamily="34" charset="0"/>
              </a:rPr>
              <a:t>[Mon Sep 16 14:25:33.812856 2016] [core: error] [pid 12485:tid 858 9745621] [client 10.10.255.14] File does not exist: /images/content/bg_body_1.jpg</a:t>
            </a:r>
          </a:p>
          <a:p>
            <a:br>
              <a:rPr lang="en-US"/>
            </a:br>
            <a:endParaRPr lang="en-US"/>
          </a:p>
        </p:txBody>
      </p:sp>
    </p:spTree>
    <p:extLst>
      <p:ext uri="{BB962C8B-B14F-4D97-AF65-F5344CB8AC3E}">
        <p14:creationId xmlns:p14="http://schemas.microsoft.com/office/powerpoint/2010/main" val="34105579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51</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04794" y="15240"/>
            <a:ext cx="1158239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err="1">
                <a:ln>
                  <a:noFill/>
                </a:ln>
                <a:solidFill>
                  <a:srgbClr val="FF0000"/>
                </a:solidFill>
                <a:effectLst/>
                <a:uLnTx/>
                <a:uFillTx/>
                <a:latin typeface="Arial Narrow" pitchFamily="34" charset="0"/>
                <a:ea typeface="+mj-ea"/>
                <a:cs typeface="+mj-cs"/>
              </a:rPr>
              <a:t>Điều</a:t>
            </a:r>
            <a:r>
              <a:rPr kumimoji="0" lang="en-US" sz="4000" b="1" i="0" u="none" strike="noStrike" kern="1200" cap="none" spc="0" normalizeH="0" baseline="0" noProof="0" dirty="0">
                <a:ln>
                  <a:noFill/>
                </a:ln>
                <a:solidFill>
                  <a:srgbClr val="FF0000"/>
                </a:solidFill>
                <a:effectLst/>
                <a:uLnTx/>
                <a:uFillTx/>
                <a:latin typeface="Arial Narrow" pitchFamily="34" charset="0"/>
                <a:ea typeface="+mj-ea"/>
                <a:cs typeface="+mj-cs"/>
              </a:rPr>
              <a:t> </a:t>
            </a:r>
            <a:r>
              <a:rPr kumimoji="0" lang="en-US" sz="4000" b="1" i="0" u="none" strike="noStrike" kern="1200" cap="none" spc="0" normalizeH="0" baseline="0" noProof="0" dirty="0" err="1">
                <a:ln>
                  <a:noFill/>
                </a:ln>
                <a:solidFill>
                  <a:srgbClr val="FF0000"/>
                </a:solidFill>
                <a:effectLst/>
                <a:uLnTx/>
                <a:uFillTx/>
                <a:latin typeface="Arial Narrow" pitchFamily="34" charset="0"/>
                <a:ea typeface="+mj-ea"/>
                <a:cs typeface="+mj-cs"/>
              </a:rPr>
              <a:t>tra</a:t>
            </a:r>
            <a:r>
              <a:rPr kumimoji="0" lang="en-US" sz="4000" b="1" i="0" u="none" strike="noStrike" kern="1200" cap="none" spc="0" normalizeH="0" baseline="0" noProof="0" dirty="0">
                <a:ln>
                  <a:noFill/>
                </a:ln>
                <a:solidFill>
                  <a:srgbClr val="FF0000"/>
                </a:solidFill>
                <a:effectLst/>
                <a:uLnTx/>
                <a:uFillTx/>
                <a:latin typeface="Arial Narrow" pitchFamily="34" charset="0"/>
                <a:ea typeface="+mj-ea"/>
                <a:cs typeface="+mj-cs"/>
              </a:rPr>
              <a:t> Cross-site Scripting(XSS)</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6" name="Rectangle 5">
            <a:extLst>
              <a:ext uri="{FF2B5EF4-FFF2-40B4-BE49-F238E27FC236}">
                <a16:creationId xmlns:a16="http://schemas.microsoft.com/office/drawing/2014/main" id="{341BDA30-7D86-06F6-EDE5-449E6D52F994}"/>
              </a:ext>
            </a:extLst>
          </p:cNvPr>
          <p:cNvSpPr/>
          <p:nvPr/>
        </p:nvSpPr>
        <p:spPr>
          <a:xfrm>
            <a:off x="1033280" y="912638"/>
            <a:ext cx="10247429" cy="799217"/>
          </a:xfrm>
          <a:prstGeom prst="rect">
            <a:avLst/>
          </a:prstGeom>
          <a:gradFill>
            <a:gsLst>
              <a:gs pos="0">
                <a:schemeClr val="accent1">
                  <a:lumMod val="0"/>
                  <a:lumOff val="100000"/>
                </a:schemeClr>
              </a:gs>
              <a:gs pos="87000">
                <a:schemeClr val="bg2">
                  <a:lumMod val="90000"/>
                </a:schemeClr>
              </a:gs>
            </a:gsLst>
            <a:path path="circle">
              <a:fillToRect l="50000" t="-80000" r="50000" b="180000"/>
            </a:path>
          </a:gradFill>
          <a:ln>
            <a:noFill/>
          </a:ln>
          <a:effectLst>
            <a:outerShdw blurRad="50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2" name="Group 31">
            <a:extLst>
              <a:ext uri="{FF2B5EF4-FFF2-40B4-BE49-F238E27FC236}">
                <a16:creationId xmlns:a16="http://schemas.microsoft.com/office/drawing/2014/main" id="{5D809565-ACFB-5026-780A-08A19E7DB377}"/>
              </a:ext>
            </a:extLst>
          </p:cNvPr>
          <p:cNvGrpSpPr/>
          <p:nvPr/>
        </p:nvGrpSpPr>
        <p:grpSpPr>
          <a:xfrm>
            <a:off x="1033276" y="1898597"/>
            <a:ext cx="10343312" cy="1181358"/>
            <a:chOff x="1109481" y="983759"/>
            <a:chExt cx="10201640" cy="823904"/>
          </a:xfrm>
        </p:grpSpPr>
        <p:sp>
          <p:nvSpPr>
            <p:cNvPr id="33" name="Rectangle 32">
              <a:extLst>
                <a:ext uri="{FF2B5EF4-FFF2-40B4-BE49-F238E27FC236}">
                  <a16:creationId xmlns:a16="http://schemas.microsoft.com/office/drawing/2014/main" id="{48F3694A-AB35-85C4-FB39-153F82750B20}"/>
                </a:ext>
              </a:extLst>
            </p:cNvPr>
            <p:cNvSpPr/>
            <p:nvPr/>
          </p:nvSpPr>
          <p:spPr>
            <a:xfrm>
              <a:off x="1109481" y="983759"/>
              <a:ext cx="10125436" cy="823904"/>
            </a:xfrm>
            <a:prstGeom prst="rect">
              <a:avLst/>
            </a:prstGeom>
            <a:gradFill>
              <a:gsLst>
                <a:gs pos="0">
                  <a:schemeClr val="accent1">
                    <a:lumMod val="0"/>
                    <a:lumOff val="100000"/>
                  </a:schemeClr>
                </a:gs>
                <a:gs pos="87000">
                  <a:srgbClr val="00FFFF"/>
                </a:gs>
              </a:gsLst>
              <a:path path="circle">
                <a:fillToRect l="50000" t="-80000" r="50000" b="180000"/>
              </a:path>
            </a:gradFill>
            <a:ln>
              <a:noFill/>
            </a:ln>
            <a:effectLst>
              <a:outerShdw blurRad="50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4" name="TextBox 33">
              <a:extLst>
                <a:ext uri="{FF2B5EF4-FFF2-40B4-BE49-F238E27FC236}">
                  <a16:creationId xmlns:a16="http://schemas.microsoft.com/office/drawing/2014/main" id="{AD556424-C6CF-CF57-0FC0-00612F641E55}"/>
                </a:ext>
              </a:extLst>
            </p:cNvPr>
            <p:cNvSpPr txBox="1"/>
            <p:nvPr/>
          </p:nvSpPr>
          <p:spPr>
            <a:xfrm>
              <a:off x="1185684" y="1000820"/>
              <a:ext cx="10125437" cy="751274"/>
            </a:xfrm>
            <a:prstGeom prst="rect">
              <a:avLst/>
            </a:prstGeom>
            <a:noFill/>
          </p:spPr>
          <p:txBody>
            <a:bodyPr wrap="square">
              <a:spAutoFit/>
            </a:bodyPr>
            <a:lstStyle/>
            <a:p>
              <a:pPr marL="285750" indent="-285750">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Kẻ tấn công sử dụng các công nghệ xáo trộn để tránh sự phát hiện của hệ thống IDS/IPS</a:t>
              </a:r>
            </a:p>
            <a:p>
              <a:r>
                <a:rPr lang="en-US" sz="1600">
                  <a:latin typeface="Tahoma" panose="020B0604030504040204" pitchFamily="34" charset="0"/>
                  <a:ea typeface="Tahoma" panose="020B0604030504040204" pitchFamily="34" charset="0"/>
                  <a:cs typeface="Tahoma" panose="020B0604030504040204" pitchFamily="34" charset="0"/>
                </a:rPr>
                <a:t>	Hex coding			Toggle Case</a:t>
              </a:r>
            </a:p>
            <a:p>
              <a:r>
                <a:rPr lang="en-US" sz="1600">
                  <a:latin typeface="Tahoma" panose="020B0604030504040204" pitchFamily="34" charset="0"/>
                  <a:ea typeface="Tahoma" panose="020B0604030504040204" pitchFamily="34" charset="0"/>
                  <a:cs typeface="Tahoma" panose="020B0604030504040204" pitchFamily="34" charset="0"/>
                </a:rPr>
                <a:t>	In-line comment			Replace Keywords</a:t>
              </a:r>
            </a:p>
            <a:p>
              <a:r>
                <a:rPr lang="en-US" sz="1600">
                  <a:latin typeface="Tahoma" panose="020B0604030504040204" pitchFamily="34" charset="0"/>
                  <a:ea typeface="Tahoma" panose="020B0604030504040204" pitchFamily="34" charset="0"/>
                  <a:cs typeface="Tahoma" panose="020B0604030504040204" pitchFamily="34" charset="0"/>
                </a:rPr>
                <a:t>	Char Encoding			White Space manipulation</a:t>
              </a:r>
            </a:p>
          </p:txBody>
        </p:sp>
      </p:grpSp>
      <p:grpSp>
        <p:nvGrpSpPr>
          <p:cNvPr id="35" name="Group 34">
            <a:extLst>
              <a:ext uri="{FF2B5EF4-FFF2-40B4-BE49-F238E27FC236}">
                <a16:creationId xmlns:a16="http://schemas.microsoft.com/office/drawing/2014/main" id="{A20F6717-61A7-3321-CB21-59266D91F807}"/>
              </a:ext>
            </a:extLst>
          </p:cNvPr>
          <p:cNvGrpSpPr/>
          <p:nvPr/>
        </p:nvGrpSpPr>
        <p:grpSpPr>
          <a:xfrm>
            <a:off x="1033274" y="3254509"/>
            <a:ext cx="10555751" cy="1803258"/>
            <a:chOff x="1109478" y="983759"/>
            <a:chExt cx="10343311" cy="823904"/>
          </a:xfrm>
        </p:grpSpPr>
        <p:sp>
          <p:nvSpPr>
            <p:cNvPr id="36" name="Rectangle 35">
              <a:extLst>
                <a:ext uri="{FF2B5EF4-FFF2-40B4-BE49-F238E27FC236}">
                  <a16:creationId xmlns:a16="http://schemas.microsoft.com/office/drawing/2014/main" id="{2E198FEB-7AED-E50F-53D8-DB408040BBCC}"/>
                </a:ext>
              </a:extLst>
            </p:cNvPr>
            <p:cNvSpPr/>
            <p:nvPr/>
          </p:nvSpPr>
          <p:spPr>
            <a:xfrm>
              <a:off x="1109478" y="983759"/>
              <a:ext cx="10125436" cy="823904"/>
            </a:xfrm>
            <a:prstGeom prst="rect">
              <a:avLst/>
            </a:prstGeom>
            <a:gradFill>
              <a:gsLst>
                <a:gs pos="0">
                  <a:schemeClr val="accent1">
                    <a:lumMod val="0"/>
                    <a:lumOff val="100000"/>
                  </a:schemeClr>
                </a:gs>
                <a:gs pos="87000">
                  <a:srgbClr val="FFCC99"/>
                </a:gs>
              </a:gsLst>
              <a:path path="circle">
                <a:fillToRect l="50000" t="-80000" r="50000" b="180000"/>
              </a:path>
            </a:gradFill>
            <a:ln>
              <a:noFill/>
            </a:ln>
            <a:effectLst>
              <a:outerShdw blurRad="50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7" name="TextBox 36">
              <a:extLst>
                <a:ext uri="{FF2B5EF4-FFF2-40B4-BE49-F238E27FC236}">
                  <a16:creationId xmlns:a16="http://schemas.microsoft.com/office/drawing/2014/main" id="{8DC30FF3-F09F-A0A8-FF79-2F1E95856C92}"/>
                </a:ext>
              </a:extLst>
            </p:cNvPr>
            <p:cNvSpPr txBox="1"/>
            <p:nvPr/>
          </p:nvSpPr>
          <p:spPr>
            <a:xfrm>
              <a:off x="1230417" y="1102972"/>
              <a:ext cx="10222372" cy="154684"/>
            </a:xfrm>
            <a:prstGeom prst="rect">
              <a:avLst/>
            </a:prstGeom>
            <a:noFill/>
          </p:spPr>
          <p:txBody>
            <a:bodyPr wrap="square">
              <a:spAutoFit/>
            </a:bodyPr>
            <a:lstStyle/>
            <a:p>
              <a:pPr marL="285750" indent="-285750">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Ví dụ , tất cả các dòng lệnh dưới đây đều tương đương nhau</a:t>
              </a:r>
            </a:p>
          </p:txBody>
        </p:sp>
      </p:grpSp>
      <p:grpSp>
        <p:nvGrpSpPr>
          <p:cNvPr id="38" name="Group 37">
            <a:extLst>
              <a:ext uri="{FF2B5EF4-FFF2-40B4-BE49-F238E27FC236}">
                <a16:creationId xmlns:a16="http://schemas.microsoft.com/office/drawing/2014/main" id="{6E951B20-AEE8-8791-116E-11C1F18EF2D1}"/>
              </a:ext>
            </a:extLst>
          </p:cNvPr>
          <p:cNvGrpSpPr/>
          <p:nvPr/>
        </p:nvGrpSpPr>
        <p:grpSpPr>
          <a:xfrm>
            <a:off x="1033274" y="5318686"/>
            <a:ext cx="10432328" cy="1312083"/>
            <a:chOff x="1109481" y="983759"/>
            <a:chExt cx="10125437" cy="626422"/>
          </a:xfrm>
        </p:grpSpPr>
        <p:sp>
          <p:nvSpPr>
            <p:cNvPr id="39" name="Rectangle 38">
              <a:extLst>
                <a:ext uri="{FF2B5EF4-FFF2-40B4-BE49-F238E27FC236}">
                  <a16:creationId xmlns:a16="http://schemas.microsoft.com/office/drawing/2014/main" id="{2D38DC75-2EB4-9414-1589-3BED102B5324}"/>
                </a:ext>
              </a:extLst>
            </p:cNvPr>
            <p:cNvSpPr/>
            <p:nvPr/>
          </p:nvSpPr>
          <p:spPr>
            <a:xfrm>
              <a:off x="1109481" y="983759"/>
              <a:ext cx="10125436" cy="559769"/>
            </a:xfrm>
            <a:prstGeom prst="rect">
              <a:avLst/>
            </a:prstGeom>
            <a:gradFill>
              <a:gsLst>
                <a:gs pos="0">
                  <a:schemeClr val="accent1">
                    <a:lumMod val="0"/>
                    <a:lumOff val="100000"/>
                  </a:schemeClr>
                </a:gs>
                <a:gs pos="87000">
                  <a:srgbClr val="9966FF"/>
                </a:gs>
              </a:gsLst>
              <a:path path="circle">
                <a:fillToRect l="50000" t="-80000" r="50000" b="180000"/>
              </a:path>
            </a:gradFill>
            <a:ln>
              <a:noFill/>
            </a:ln>
            <a:effectLst>
              <a:outerShdw blurRad="50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0" name="TextBox 39">
              <a:extLst>
                <a:ext uri="{FF2B5EF4-FFF2-40B4-BE49-F238E27FC236}">
                  <a16:creationId xmlns:a16="http://schemas.microsoft.com/office/drawing/2014/main" id="{832521E8-D3B9-3C7F-1D6F-FE52C50C3EEA}"/>
                </a:ext>
              </a:extLst>
            </p:cNvPr>
            <p:cNvSpPr txBox="1"/>
            <p:nvPr/>
          </p:nvSpPr>
          <p:spPr>
            <a:xfrm>
              <a:off x="1109481" y="1213442"/>
              <a:ext cx="10125437" cy="396739"/>
            </a:xfrm>
            <a:prstGeom prst="rect">
              <a:avLst/>
            </a:prstGeom>
            <a:noFill/>
          </p:spPr>
          <p:txBody>
            <a:bodyPr wrap="square">
              <a:spAutoFit/>
            </a:bodyPr>
            <a:lstStyle/>
            <a:p>
              <a:pPr marL="285750" indent="-285750" algn="just">
                <a:buClr>
                  <a:srgbClr val="002060"/>
                </a:buClr>
                <a:buFont typeface="Wingdings" panose="05000000000000000000" pitchFamily="2" charset="2"/>
                <a:buChar char="q"/>
              </a:pPr>
              <a:r>
                <a:rPr lang="en-US" sz="1600">
                  <a:latin typeface="Tahoma" panose="020B0604030504040204" pitchFamily="34" charset="0"/>
                  <a:ea typeface="Tahoma" panose="020B0604030504040204" pitchFamily="34" charset="0"/>
                  <a:cs typeface="Tahoma" panose="020B0604030504040204" pitchFamily="34" charset="0"/>
                </a:rPr>
                <a:t>Điều tra viên có thể sử dụng regex để tìm kiếm HTML tags, các chữ ký XSS và các từ tương đường trong nhật ký truy cập web để kiểm tra tấn công XSS</a:t>
              </a:r>
            </a:p>
            <a:p>
              <a:pPr marL="285750" marR="0" lvl="0" indent="-285750" algn="just" defTabSz="914400" rtl="0" eaLnBrk="1" fontAlgn="auto" latinLnBrk="0" hangingPunct="1">
                <a:lnSpc>
                  <a:spcPct val="100000"/>
                </a:lnSpc>
                <a:spcBef>
                  <a:spcPts val="0"/>
                </a:spcBef>
                <a:spcAft>
                  <a:spcPts val="0"/>
                </a:spcAft>
                <a:buClr>
                  <a:srgbClr val="002060"/>
                </a:buClr>
                <a:buSzTx/>
                <a:buFont typeface="Wingdings" panose="05000000000000000000" pitchFamily="2" charset="2"/>
                <a:buChar char="q"/>
                <a:tabLst/>
                <a:defRPr/>
              </a:pPr>
              <a:endParaRPr kumimoji="0" lang="en-US" sz="16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grpSp>
      <p:sp>
        <p:nvSpPr>
          <p:cNvPr id="43" name="TextBox 42">
            <a:extLst>
              <a:ext uri="{FF2B5EF4-FFF2-40B4-BE49-F238E27FC236}">
                <a16:creationId xmlns:a16="http://schemas.microsoft.com/office/drawing/2014/main" id="{73D90CCC-FE96-593F-D8D1-D39ABC42C870}"/>
              </a:ext>
            </a:extLst>
          </p:cNvPr>
          <p:cNvSpPr txBox="1"/>
          <p:nvPr/>
        </p:nvSpPr>
        <p:spPr>
          <a:xfrm>
            <a:off x="1033277" y="5137445"/>
            <a:ext cx="10125435" cy="338554"/>
          </a:xfrm>
          <a:prstGeom prst="rect">
            <a:avLst/>
          </a:prstGeom>
          <a:noFill/>
        </p:spPr>
        <p:txBody>
          <a:bodyPr wrap="square">
            <a:spAutoFit/>
          </a:bodyPr>
          <a:lstStyle/>
          <a:p>
            <a:pPr marL="457200" marR="0" lvl="1" indent="0" algn="just" defTabSz="914400" rtl="0" eaLnBrk="1" fontAlgn="auto" latinLnBrk="0" hangingPunct="1">
              <a:lnSpc>
                <a:spcPct val="100000"/>
              </a:lnSpc>
              <a:spcBef>
                <a:spcPts val="0"/>
              </a:spcBef>
              <a:spcAft>
                <a:spcPts val="0"/>
              </a:spcAft>
              <a:buClr>
                <a:srgbClr val="002060"/>
              </a:buClr>
              <a:buSzTx/>
              <a:buFontTx/>
              <a:buNone/>
              <a:tabLst/>
              <a:defRPr/>
            </a:pPr>
            <a:endParaRPr kumimoji="0" lang="en-US" sz="16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440C917F-FE25-ABA5-F487-4CAB673149B8}"/>
              </a:ext>
            </a:extLst>
          </p:cNvPr>
          <p:cNvSpPr txBox="1"/>
          <p:nvPr/>
        </p:nvSpPr>
        <p:spPr>
          <a:xfrm>
            <a:off x="1155274" y="1153099"/>
            <a:ext cx="10125437" cy="338554"/>
          </a:xfrm>
          <a:prstGeom prst="rect">
            <a:avLst/>
          </a:prstGeom>
          <a:noFill/>
        </p:spPr>
        <p:txBody>
          <a:bodyPr wrap="square">
            <a:spAutoFit/>
          </a:bodyPr>
          <a:lstStyle/>
          <a:p>
            <a:pPr marL="285750" indent="-285750">
              <a:buFont typeface="Wingdings" panose="05000000000000000000" pitchFamily="2" charset="2"/>
              <a:buChar char="q"/>
            </a:pPr>
            <a:r>
              <a:rPr lang="en-US" sz="1600"/>
              <a:t>Thông thường tấn công XSS sử dụng các thẻ HTML ví dụ &lt;script&gt;&lt;/script&gt;, &lt;IMG&gt;,&lt;INPUT&gt;,&lt;BODY&gt;, &lt;etc&gt;</a:t>
            </a:r>
          </a:p>
        </p:txBody>
      </p:sp>
      <p:sp>
        <p:nvSpPr>
          <p:cNvPr id="2" name="TextBox 1">
            <a:extLst>
              <a:ext uri="{FF2B5EF4-FFF2-40B4-BE49-F238E27FC236}">
                <a16:creationId xmlns:a16="http://schemas.microsoft.com/office/drawing/2014/main" id="{9339D383-BC4B-4665-A0E5-E5B363A62F46}"/>
              </a:ext>
            </a:extLst>
          </p:cNvPr>
          <p:cNvSpPr txBox="1"/>
          <p:nvPr/>
        </p:nvSpPr>
        <p:spPr>
          <a:xfrm>
            <a:off x="1520890" y="3903401"/>
            <a:ext cx="7846530" cy="1200329"/>
          </a:xfrm>
          <a:prstGeom prst="rect">
            <a:avLst/>
          </a:prstGeom>
          <a:noFill/>
        </p:spPr>
        <p:txBody>
          <a:bodyPr wrap="square" rtlCol="0">
            <a:spAutoFit/>
          </a:bodyPr>
          <a:lstStyle/>
          <a:p>
            <a:r>
              <a:rPr lang="en-US"/>
              <a:t>&lt;script&gt;alert(“XSS)&lt;/script&gt;		</a:t>
            </a:r>
          </a:p>
          <a:p>
            <a:r>
              <a:rPr lang="en-US"/>
              <a:t>&lt;sCRipT&gt;alert(“XSS”)&lt;/ScRiPt)	 		(Toogle Case)</a:t>
            </a:r>
          </a:p>
          <a:p>
            <a:r>
              <a:rPr lang="en-US"/>
              <a:t>%3cscript%3ealert(“XSS”)%3c/script%3e&gt; 		(Hex Encoding)</a:t>
            </a:r>
          </a:p>
          <a:p>
            <a:r>
              <a:rPr lang="en-US"/>
              <a:t>%253cscript%253ealert(1)%253c/script%253e		(Double encoding)</a:t>
            </a:r>
          </a:p>
        </p:txBody>
      </p:sp>
    </p:spTree>
    <p:extLst>
      <p:ext uri="{BB962C8B-B14F-4D97-AF65-F5344CB8AC3E}">
        <p14:creationId xmlns:p14="http://schemas.microsoft.com/office/powerpoint/2010/main" val="31682495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52</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381000" y="66305"/>
            <a:ext cx="1158239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a:ln>
                  <a:noFill/>
                </a:ln>
                <a:solidFill>
                  <a:srgbClr val="FF0000"/>
                </a:solidFill>
                <a:effectLst/>
                <a:uLnTx/>
                <a:uFillTx/>
                <a:latin typeface="Arial Narrow" pitchFamily="34" charset="0"/>
                <a:ea typeface="+mj-ea"/>
                <a:cs typeface="+mj-cs"/>
              </a:rPr>
              <a:t>Điều tra XSS: sử dụng Regex để tìm kiếm XSS Strings</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20" name="Rectangle 19">
            <a:extLst>
              <a:ext uri="{FF2B5EF4-FFF2-40B4-BE49-F238E27FC236}">
                <a16:creationId xmlns:a16="http://schemas.microsoft.com/office/drawing/2014/main" id="{0965C5F8-8347-9571-8CEC-869A6F4F047E}"/>
              </a:ext>
            </a:extLst>
          </p:cNvPr>
          <p:cNvSpPr/>
          <p:nvPr/>
        </p:nvSpPr>
        <p:spPr>
          <a:xfrm>
            <a:off x="248478" y="1204293"/>
            <a:ext cx="11714921" cy="2046158"/>
          </a:xfrm>
          <a:prstGeom prst="rect">
            <a:avLst/>
          </a:prstGeom>
          <a:solidFill>
            <a:schemeClr val="bg1"/>
          </a:solidFill>
          <a:ln>
            <a:noFill/>
          </a:ln>
          <a:effectLst>
            <a:innerShdw blurRad="114300">
              <a:schemeClr val="tx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9" name="Group 18">
            <a:extLst>
              <a:ext uri="{FF2B5EF4-FFF2-40B4-BE49-F238E27FC236}">
                <a16:creationId xmlns:a16="http://schemas.microsoft.com/office/drawing/2014/main" id="{81A4E4C3-3841-5CB6-0B25-11867A7F1773}"/>
              </a:ext>
            </a:extLst>
          </p:cNvPr>
          <p:cNvGrpSpPr/>
          <p:nvPr/>
        </p:nvGrpSpPr>
        <p:grpSpPr>
          <a:xfrm>
            <a:off x="760403" y="1287076"/>
            <a:ext cx="1586248" cy="1952852"/>
            <a:chOff x="1767332" y="2029460"/>
            <a:chExt cx="2428240" cy="2989440"/>
          </a:xfrm>
        </p:grpSpPr>
        <p:sp>
          <p:nvSpPr>
            <p:cNvPr id="18" name="Isosceles Triangle 17">
              <a:extLst>
                <a:ext uri="{FF2B5EF4-FFF2-40B4-BE49-F238E27FC236}">
                  <a16:creationId xmlns:a16="http://schemas.microsoft.com/office/drawing/2014/main" id="{BE869342-389D-4229-114D-228AAFDADBE4}"/>
                </a:ext>
              </a:extLst>
            </p:cNvPr>
            <p:cNvSpPr/>
            <p:nvPr/>
          </p:nvSpPr>
          <p:spPr>
            <a:xfrm flipV="1">
              <a:off x="2259076" y="4200144"/>
              <a:ext cx="1444752" cy="818756"/>
            </a:xfrm>
            <a:custGeom>
              <a:avLst/>
              <a:gdLst>
                <a:gd name="connsiteX0" fmla="*/ 0 w 1444752"/>
                <a:gd name="connsiteY0" fmla="*/ 1245476 h 1245476"/>
                <a:gd name="connsiteX1" fmla="*/ 722376 w 1444752"/>
                <a:gd name="connsiteY1" fmla="*/ 0 h 1245476"/>
                <a:gd name="connsiteX2" fmla="*/ 1444752 w 1444752"/>
                <a:gd name="connsiteY2" fmla="*/ 1245476 h 1245476"/>
                <a:gd name="connsiteX3" fmla="*/ 0 w 1444752"/>
                <a:gd name="connsiteY3" fmla="*/ 1245476 h 1245476"/>
                <a:gd name="connsiteX0" fmla="*/ 0 w 1444752"/>
                <a:gd name="connsiteY0" fmla="*/ 818756 h 818756"/>
                <a:gd name="connsiteX1" fmla="*/ 704088 w 1444752"/>
                <a:gd name="connsiteY1" fmla="*/ 0 h 818756"/>
                <a:gd name="connsiteX2" fmla="*/ 1444752 w 1444752"/>
                <a:gd name="connsiteY2" fmla="*/ 818756 h 818756"/>
                <a:gd name="connsiteX3" fmla="*/ 0 w 1444752"/>
                <a:gd name="connsiteY3" fmla="*/ 818756 h 818756"/>
              </a:gdLst>
              <a:ahLst/>
              <a:cxnLst>
                <a:cxn ang="0">
                  <a:pos x="connsiteX0" y="connsiteY0"/>
                </a:cxn>
                <a:cxn ang="0">
                  <a:pos x="connsiteX1" y="connsiteY1"/>
                </a:cxn>
                <a:cxn ang="0">
                  <a:pos x="connsiteX2" y="connsiteY2"/>
                </a:cxn>
                <a:cxn ang="0">
                  <a:pos x="connsiteX3" y="connsiteY3"/>
                </a:cxn>
              </a:cxnLst>
              <a:rect l="l" t="t" r="r" b="b"/>
              <a:pathLst>
                <a:path w="1444752" h="818756">
                  <a:moveTo>
                    <a:pt x="0" y="818756"/>
                  </a:moveTo>
                  <a:lnTo>
                    <a:pt x="704088" y="0"/>
                  </a:lnTo>
                  <a:lnTo>
                    <a:pt x="1444752" y="818756"/>
                  </a:lnTo>
                  <a:lnTo>
                    <a:pt x="0" y="81875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 name="Circle: Hollow 9">
              <a:extLst>
                <a:ext uri="{FF2B5EF4-FFF2-40B4-BE49-F238E27FC236}">
                  <a16:creationId xmlns:a16="http://schemas.microsoft.com/office/drawing/2014/main" id="{424A4695-52B9-4795-944F-02634FBFF2F6}"/>
                </a:ext>
              </a:extLst>
            </p:cNvPr>
            <p:cNvSpPr/>
            <p:nvPr/>
          </p:nvSpPr>
          <p:spPr>
            <a:xfrm>
              <a:off x="1767332" y="2029460"/>
              <a:ext cx="2428240" cy="2428240"/>
            </a:xfrm>
            <a:prstGeom prst="donut">
              <a:avLst>
                <a:gd name="adj" fmla="val 11086"/>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Flowchart: Connector 13">
              <a:extLst>
                <a:ext uri="{FF2B5EF4-FFF2-40B4-BE49-F238E27FC236}">
                  <a16:creationId xmlns:a16="http://schemas.microsoft.com/office/drawing/2014/main" id="{067505DC-EB9F-C7C4-3BB8-EC2327D627F9}"/>
                </a:ext>
              </a:extLst>
            </p:cNvPr>
            <p:cNvSpPr/>
            <p:nvPr/>
          </p:nvSpPr>
          <p:spPr>
            <a:xfrm>
              <a:off x="2549144" y="2811272"/>
              <a:ext cx="864616" cy="864616"/>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1</a:t>
              </a:r>
              <a:endParaRPr kumimoji="0" lang="en-US" sz="32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grpSp>
      <p:sp>
        <p:nvSpPr>
          <p:cNvPr id="21" name="TextBox 20">
            <a:extLst>
              <a:ext uri="{FF2B5EF4-FFF2-40B4-BE49-F238E27FC236}">
                <a16:creationId xmlns:a16="http://schemas.microsoft.com/office/drawing/2014/main" id="{206CABC2-95E1-45F7-5406-0E099E3D0F82}"/>
              </a:ext>
            </a:extLst>
          </p:cNvPr>
          <p:cNvSpPr txBox="1"/>
          <p:nvPr/>
        </p:nvSpPr>
        <p:spPr>
          <a:xfrm>
            <a:off x="2734058" y="1640844"/>
            <a:ext cx="7424476" cy="923330"/>
          </a:xfrm>
          <a:prstGeom prst="rect">
            <a:avLst/>
          </a:prstGeom>
          <a:noFill/>
        </p:spPr>
        <p:txBody>
          <a:bodyPr wrap="square" rtlCol="0">
            <a:spAutoFit/>
          </a:bodyPr>
          <a:lstStyle/>
          <a:p>
            <a:pPr marL="285750" indent="-285750">
              <a:buFont typeface="Wingdings" panose="05000000000000000000" pitchFamily="2" charset="2"/>
              <a:buChar char="q"/>
            </a:pPr>
            <a:r>
              <a:rPr lang="en-US">
                <a:latin typeface="Tahoma" panose="020B0604030504040204" pitchFamily="34" charset="0"/>
                <a:ea typeface="Tahoma" panose="020B0604030504040204" pitchFamily="34" charset="0"/>
                <a:cs typeface="Tahoma" panose="020B0604030504040204" pitchFamily="34" charset="0"/>
              </a:rPr>
              <a:t>Biểu thức chính quy dưới đây kiểm tra tấn công bao gồm </a:t>
            </a:r>
            <a:r>
              <a:rPr lang="en-US">
                <a:solidFill>
                  <a:srgbClr val="FF0000"/>
                </a:solidFill>
                <a:latin typeface="Tahoma" panose="020B0604030504040204" pitchFamily="34" charset="0"/>
                <a:ea typeface="Tahoma" panose="020B0604030504040204" pitchFamily="34" charset="0"/>
                <a:cs typeface="Tahoma" panose="020B0604030504040204" pitchFamily="34" charset="0"/>
              </a:rPr>
              <a:t>thẻ HTML đóng và mở </a:t>
            </a:r>
            <a:r>
              <a:rPr lang="en-US">
                <a:latin typeface="Tahoma" panose="020B0604030504040204" pitchFamily="34" charset="0"/>
                <a:ea typeface="Tahoma" panose="020B0604030504040204" pitchFamily="34" charset="0"/>
                <a:cs typeface="Tahoma" panose="020B0604030504040204" pitchFamily="34" charset="0"/>
              </a:rPr>
              <a:t>(&lt;&gt;).Với các văn bản bên trong, theo đó là hex và mã hoá kép tương đương</a:t>
            </a:r>
          </a:p>
        </p:txBody>
      </p:sp>
      <p:sp>
        <p:nvSpPr>
          <p:cNvPr id="33" name="Rectangle 32">
            <a:extLst>
              <a:ext uri="{FF2B5EF4-FFF2-40B4-BE49-F238E27FC236}">
                <a16:creationId xmlns:a16="http://schemas.microsoft.com/office/drawing/2014/main" id="{75948AC4-6A8F-CC96-B052-FA777B86F560}"/>
              </a:ext>
            </a:extLst>
          </p:cNvPr>
          <p:cNvSpPr/>
          <p:nvPr/>
        </p:nvSpPr>
        <p:spPr>
          <a:xfrm>
            <a:off x="228601" y="3654340"/>
            <a:ext cx="11734798" cy="2618657"/>
          </a:xfrm>
          <a:prstGeom prst="rect">
            <a:avLst/>
          </a:prstGeom>
          <a:solidFill>
            <a:schemeClr val="bg1"/>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34" name="Group 33">
            <a:extLst>
              <a:ext uri="{FF2B5EF4-FFF2-40B4-BE49-F238E27FC236}">
                <a16:creationId xmlns:a16="http://schemas.microsoft.com/office/drawing/2014/main" id="{BA25A3E6-0EF0-949B-A0FA-7B8B9FDC4DE0}"/>
              </a:ext>
            </a:extLst>
          </p:cNvPr>
          <p:cNvGrpSpPr/>
          <p:nvPr/>
        </p:nvGrpSpPr>
        <p:grpSpPr>
          <a:xfrm>
            <a:off x="666399" y="3958771"/>
            <a:ext cx="1621646" cy="1952852"/>
            <a:chOff x="1767332" y="2029460"/>
            <a:chExt cx="2428240" cy="2989440"/>
          </a:xfrm>
        </p:grpSpPr>
        <p:sp>
          <p:nvSpPr>
            <p:cNvPr id="35" name="Isosceles Triangle 17">
              <a:extLst>
                <a:ext uri="{FF2B5EF4-FFF2-40B4-BE49-F238E27FC236}">
                  <a16:creationId xmlns:a16="http://schemas.microsoft.com/office/drawing/2014/main" id="{E541AD35-F697-3C1E-F9C9-3DF5D926DB72}"/>
                </a:ext>
              </a:extLst>
            </p:cNvPr>
            <p:cNvSpPr/>
            <p:nvPr/>
          </p:nvSpPr>
          <p:spPr>
            <a:xfrm flipV="1">
              <a:off x="2259076" y="4200144"/>
              <a:ext cx="1444752" cy="818756"/>
            </a:xfrm>
            <a:custGeom>
              <a:avLst/>
              <a:gdLst>
                <a:gd name="connsiteX0" fmla="*/ 0 w 1444752"/>
                <a:gd name="connsiteY0" fmla="*/ 1245476 h 1245476"/>
                <a:gd name="connsiteX1" fmla="*/ 722376 w 1444752"/>
                <a:gd name="connsiteY1" fmla="*/ 0 h 1245476"/>
                <a:gd name="connsiteX2" fmla="*/ 1444752 w 1444752"/>
                <a:gd name="connsiteY2" fmla="*/ 1245476 h 1245476"/>
                <a:gd name="connsiteX3" fmla="*/ 0 w 1444752"/>
                <a:gd name="connsiteY3" fmla="*/ 1245476 h 1245476"/>
                <a:gd name="connsiteX0" fmla="*/ 0 w 1444752"/>
                <a:gd name="connsiteY0" fmla="*/ 818756 h 818756"/>
                <a:gd name="connsiteX1" fmla="*/ 704088 w 1444752"/>
                <a:gd name="connsiteY1" fmla="*/ 0 h 818756"/>
                <a:gd name="connsiteX2" fmla="*/ 1444752 w 1444752"/>
                <a:gd name="connsiteY2" fmla="*/ 818756 h 818756"/>
                <a:gd name="connsiteX3" fmla="*/ 0 w 1444752"/>
                <a:gd name="connsiteY3" fmla="*/ 818756 h 818756"/>
              </a:gdLst>
              <a:ahLst/>
              <a:cxnLst>
                <a:cxn ang="0">
                  <a:pos x="connsiteX0" y="connsiteY0"/>
                </a:cxn>
                <a:cxn ang="0">
                  <a:pos x="connsiteX1" y="connsiteY1"/>
                </a:cxn>
                <a:cxn ang="0">
                  <a:pos x="connsiteX2" y="connsiteY2"/>
                </a:cxn>
                <a:cxn ang="0">
                  <a:pos x="connsiteX3" y="connsiteY3"/>
                </a:cxn>
              </a:cxnLst>
              <a:rect l="l" t="t" r="r" b="b"/>
              <a:pathLst>
                <a:path w="1444752" h="818756">
                  <a:moveTo>
                    <a:pt x="0" y="818756"/>
                  </a:moveTo>
                  <a:lnTo>
                    <a:pt x="704088" y="0"/>
                  </a:lnTo>
                  <a:lnTo>
                    <a:pt x="1444752" y="818756"/>
                  </a:lnTo>
                  <a:lnTo>
                    <a:pt x="0" y="81875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6" name="Circle: Hollow 35">
              <a:extLst>
                <a:ext uri="{FF2B5EF4-FFF2-40B4-BE49-F238E27FC236}">
                  <a16:creationId xmlns:a16="http://schemas.microsoft.com/office/drawing/2014/main" id="{641E8939-2C71-3202-FBE3-03AFE5CDF48B}"/>
                </a:ext>
              </a:extLst>
            </p:cNvPr>
            <p:cNvSpPr/>
            <p:nvPr/>
          </p:nvSpPr>
          <p:spPr>
            <a:xfrm>
              <a:off x="1767332" y="2029460"/>
              <a:ext cx="2428240" cy="2428240"/>
            </a:xfrm>
            <a:prstGeom prst="donut">
              <a:avLst>
                <a:gd name="adj" fmla="val 11086"/>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7" name="Flowchart: Connector 36">
              <a:extLst>
                <a:ext uri="{FF2B5EF4-FFF2-40B4-BE49-F238E27FC236}">
                  <a16:creationId xmlns:a16="http://schemas.microsoft.com/office/drawing/2014/main" id="{1F235714-BAE6-88E2-A744-923F54C8AF5E}"/>
                </a:ext>
              </a:extLst>
            </p:cNvPr>
            <p:cNvSpPr/>
            <p:nvPr/>
          </p:nvSpPr>
          <p:spPr>
            <a:xfrm>
              <a:off x="2549144" y="2811272"/>
              <a:ext cx="864616" cy="864616"/>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2</a:t>
              </a:r>
            </a:p>
          </p:txBody>
        </p:sp>
      </p:grpSp>
      <p:sp>
        <p:nvSpPr>
          <p:cNvPr id="38" name="TextBox 37">
            <a:extLst>
              <a:ext uri="{FF2B5EF4-FFF2-40B4-BE49-F238E27FC236}">
                <a16:creationId xmlns:a16="http://schemas.microsoft.com/office/drawing/2014/main" id="{3B2764F2-6FBD-2450-D2D4-A99A6178569B}"/>
              </a:ext>
            </a:extLst>
          </p:cNvPr>
          <p:cNvSpPr txBox="1"/>
          <p:nvPr/>
        </p:nvSpPr>
        <p:spPr>
          <a:xfrm>
            <a:off x="2916516" y="3958771"/>
            <a:ext cx="9046883" cy="307777"/>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
                <a:schemeClr val="tx1"/>
              </a:buClr>
              <a:buSzPct val="123000"/>
              <a:buFont typeface="Wingdings" panose="05000000000000000000" pitchFamily="2" charset="2"/>
              <a:buChar char="q"/>
              <a:tabLst/>
              <a:defRPr/>
            </a:pP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/((\%3C)|(\%253C)|&lt;)((\%2F)|(\%252F)|\/)*[a-zA-Z0-9\%]+((\%3E)|(\%253E)|&gt;)/ix</a:t>
            </a:r>
            <a:endParaRPr kumimoji="0" lang="en-US" sz="14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C2CE2EBD-33F2-52D8-4907-160CB59270DD}"/>
              </a:ext>
            </a:extLst>
          </p:cNvPr>
          <p:cNvPicPr>
            <a:picLocks noChangeAspect="1"/>
          </p:cNvPicPr>
          <p:nvPr/>
        </p:nvPicPr>
        <p:blipFill>
          <a:blip r:embed="rId3"/>
          <a:stretch>
            <a:fillRect/>
          </a:stretch>
        </p:blipFill>
        <p:spPr>
          <a:xfrm>
            <a:off x="10454692" y="1707276"/>
            <a:ext cx="1190625" cy="885825"/>
          </a:xfrm>
          <a:prstGeom prst="rect">
            <a:avLst/>
          </a:prstGeom>
        </p:spPr>
      </p:pic>
      <p:sp>
        <p:nvSpPr>
          <p:cNvPr id="9" name="TextBox 8">
            <a:extLst>
              <a:ext uri="{FF2B5EF4-FFF2-40B4-BE49-F238E27FC236}">
                <a16:creationId xmlns:a16="http://schemas.microsoft.com/office/drawing/2014/main" id="{6C36CB60-1011-6B73-3C61-67E95D240435}"/>
              </a:ext>
            </a:extLst>
          </p:cNvPr>
          <p:cNvSpPr txBox="1"/>
          <p:nvPr/>
        </p:nvSpPr>
        <p:spPr>
          <a:xfrm>
            <a:off x="3101610" y="4439754"/>
            <a:ext cx="8269494" cy="523220"/>
          </a:xfrm>
          <a:prstGeom prst="rect">
            <a:avLst/>
          </a:prstGeom>
          <a:noFill/>
        </p:spPr>
        <p:txBody>
          <a:bodyPr wrap="square" rtlCol="0">
            <a:spAutoFit/>
          </a:bodyPr>
          <a:lstStyle/>
          <a:p>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/((\%3C)|(\%253C)|&lt;)</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effectLst/>
                <a:uLnTx/>
                <a:uFillTx/>
                <a:latin typeface="Tahoma" panose="020B0604030504040204" pitchFamily="34" charset="0"/>
                <a:ea typeface="Tahoma" panose="020B0604030504040204" pitchFamily="34" charset="0"/>
                <a:cs typeface="Tahoma" panose="020B0604030504040204" pitchFamily="34" charset="0"/>
              </a:rPr>
              <a:t>-  Kiểm tra dấu ngoặc nhọn mở , mã hex hoặc mã double hex tương đương</a:t>
            </a:r>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 name="TextBox 10">
            <a:extLst>
              <a:ext uri="{FF2B5EF4-FFF2-40B4-BE49-F238E27FC236}">
                <a16:creationId xmlns:a16="http://schemas.microsoft.com/office/drawing/2014/main" id="{E6A22B17-18AE-7BFA-73D7-0D2C7B468FA1}"/>
              </a:ext>
            </a:extLst>
          </p:cNvPr>
          <p:cNvSpPr txBox="1"/>
          <p:nvPr/>
        </p:nvSpPr>
        <p:spPr>
          <a:xfrm>
            <a:off x="3101610" y="4816243"/>
            <a:ext cx="8288155" cy="307777"/>
          </a:xfrm>
          <a:prstGeom prst="rect">
            <a:avLst/>
          </a:prstGeom>
          <a:noFill/>
        </p:spPr>
        <p:txBody>
          <a:bodyPr wrap="square" rtlCol="0">
            <a:spAutoFit/>
          </a:bodyPr>
          <a:lstStyle/>
          <a:p>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F</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)|(\%25</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F</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effectLst/>
                <a:uLnTx/>
                <a:uFillTx/>
                <a:latin typeface="Tahoma" panose="020B0604030504040204" pitchFamily="34" charset="0"/>
                <a:ea typeface="Tahoma" panose="020B0604030504040204" pitchFamily="34" charset="0"/>
                <a:cs typeface="Tahoma" panose="020B0604030504040204" pitchFamily="34" charset="0"/>
              </a:rPr>
              <a:t>-  Kiểm tra dấu gạch chéo, mã hex hoặc mã double hex tương đương</a:t>
            </a:r>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24B4D048-F49D-DB8A-15CE-53382688FFE0}"/>
              </a:ext>
            </a:extLst>
          </p:cNvPr>
          <p:cNvSpPr txBox="1"/>
          <p:nvPr/>
        </p:nvSpPr>
        <p:spPr>
          <a:xfrm>
            <a:off x="3089675" y="5192732"/>
            <a:ext cx="8288155" cy="523220"/>
          </a:xfrm>
          <a:prstGeom prst="rect">
            <a:avLst/>
          </a:prstGeom>
          <a:noFill/>
        </p:spPr>
        <p:txBody>
          <a:bodyPr wrap="square" rtlCol="0">
            <a:spAutoFit/>
          </a:bodyPr>
          <a:lstStyle/>
          <a:p>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[a-zA-Z0-9\%]</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effectLst/>
                <a:uLnTx/>
                <a:uFillTx/>
                <a:latin typeface="Tahoma" panose="020B0604030504040204" pitchFamily="34" charset="0"/>
                <a:ea typeface="Tahoma" panose="020B0604030504040204" pitchFamily="34" charset="0"/>
                <a:cs typeface="Tahoma" panose="020B0604030504040204" pitchFamily="34" charset="0"/>
              </a:rPr>
              <a:t>-  Kiểm tra kí tự viết hoa và kí tự viết thường ở bảng chữ cái alphabet trong các thẻ hoặc trong hex tương đương</a:t>
            </a:r>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781524AB-2BEA-E5C4-ECC9-3E2082F47140}"/>
              </a:ext>
            </a:extLst>
          </p:cNvPr>
          <p:cNvSpPr txBox="1"/>
          <p:nvPr/>
        </p:nvSpPr>
        <p:spPr>
          <a:xfrm>
            <a:off x="3082949" y="5742427"/>
            <a:ext cx="8288155" cy="523220"/>
          </a:xfrm>
          <a:prstGeom prst="rect">
            <a:avLst/>
          </a:prstGeom>
          <a:noFill/>
        </p:spPr>
        <p:txBody>
          <a:bodyPr wrap="square" rtlCol="0">
            <a:spAutoFit/>
          </a:bodyPr>
          <a:lstStyle/>
          <a:p>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F</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)|(\%25</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2</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F</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lang="en-US" sz="1400" b="1">
                <a:solidFill>
                  <a:srgbClr val="FF0000"/>
                </a:solidFill>
                <a:latin typeface="Tahoma" panose="020B0604030504040204" pitchFamily="34" charset="0"/>
                <a:ea typeface="Tahoma" panose="020B0604030504040204" pitchFamily="34" charset="0"/>
                <a:cs typeface="Tahoma" panose="020B0604030504040204" pitchFamily="34" charset="0"/>
              </a:rPr>
              <a:t>\/</a:t>
            </a:r>
            <a:r>
              <a:rPr kumimoji="0" lang="pl-PL"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a:t>
            </a:r>
            <a:r>
              <a:rPr kumimoji="0" lang="en-US" sz="1400" b="1"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400" i="0" u="none" strike="noStrike" kern="1200" cap="none" spc="0" normalizeH="0" baseline="0" noProof="0">
                <a:ln>
                  <a:noFill/>
                </a:ln>
                <a:effectLst/>
                <a:uLnTx/>
                <a:uFillTx/>
                <a:latin typeface="Tahoma" panose="020B0604030504040204" pitchFamily="34" charset="0"/>
                <a:ea typeface="Tahoma" panose="020B0604030504040204" pitchFamily="34" charset="0"/>
                <a:cs typeface="Tahoma" panose="020B0604030504040204" pitchFamily="34" charset="0"/>
              </a:rPr>
              <a:t>-  Kiểm tra dấu ngoặc nhọn đóng, mã hex hoặc mã double hex tương đương</a:t>
            </a:r>
            <a:endParaRPr lang="en-US" sz="14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023158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F9CF45-1123-21A0-E803-6BB88746D10F}"/>
              </a:ext>
            </a:extLst>
          </p:cNvPr>
          <p:cNvSpPr>
            <a:spLocks noGrp="1"/>
          </p:cNvSpPr>
          <p:nvPr>
            <p:ph type="title"/>
          </p:nvPr>
        </p:nvSpPr>
        <p:spPr/>
        <p:txBody>
          <a:bodyPr/>
          <a:lstStyle/>
          <a:p>
            <a:r>
              <a:rPr lang="en-US"/>
              <a:t>Điều tra tấn công SQL Injection</a:t>
            </a:r>
          </a:p>
        </p:txBody>
      </p:sp>
      <p:sp>
        <p:nvSpPr>
          <p:cNvPr id="4" name="Slide Number Placeholder 3">
            <a:extLst>
              <a:ext uri="{FF2B5EF4-FFF2-40B4-BE49-F238E27FC236}">
                <a16:creationId xmlns:a16="http://schemas.microsoft.com/office/drawing/2014/main" id="{1E37FDC5-9965-64C1-467B-BE1B4382FBCB}"/>
              </a:ext>
            </a:extLst>
          </p:cNvPr>
          <p:cNvSpPr>
            <a:spLocks noGrp="1"/>
          </p:cNvSpPr>
          <p:nvPr>
            <p:ph type="sldNum" sz="quarter" idx="12"/>
          </p:nvPr>
        </p:nvSpPr>
        <p:spPr/>
        <p:txBody>
          <a:bodyPr/>
          <a:lstStyle/>
          <a:p>
            <a:r>
              <a:rPr lang="en-US"/>
              <a:t>53</a:t>
            </a:r>
            <a:endParaRPr lang="ru-RU"/>
          </a:p>
        </p:txBody>
      </p:sp>
      <p:sp>
        <p:nvSpPr>
          <p:cNvPr id="5" name="Rectangle 4">
            <a:extLst>
              <a:ext uri="{FF2B5EF4-FFF2-40B4-BE49-F238E27FC236}">
                <a16:creationId xmlns:a16="http://schemas.microsoft.com/office/drawing/2014/main" id="{2B293C1D-78A2-7815-0ECA-52B1AE4EEE0B}"/>
              </a:ext>
            </a:extLst>
          </p:cNvPr>
          <p:cNvSpPr/>
          <p:nvPr/>
        </p:nvSpPr>
        <p:spPr>
          <a:xfrm>
            <a:off x="738673" y="1530220"/>
            <a:ext cx="5122506" cy="4035490"/>
          </a:xfrm>
          <a:prstGeom prst="rect">
            <a:avLst/>
          </a:prstGeom>
          <a:solidFill>
            <a:srgbClr val="FECE6E"/>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76BD9E2-2C32-F08D-8160-C7EF4D9AE2F4}"/>
              </a:ext>
            </a:extLst>
          </p:cNvPr>
          <p:cNvSpPr/>
          <p:nvPr/>
        </p:nvSpPr>
        <p:spPr>
          <a:xfrm>
            <a:off x="6233043" y="1530220"/>
            <a:ext cx="5122506" cy="4035490"/>
          </a:xfrm>
          <a:prstGeom prst="rect">
            <a:avLst/>
          </a:prstGeom>
          <a:solidFill>
            <a:srgbClr val="78D6F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AD6D7E1-778B-26E9-027B-F9B2346C93CB}"/>
              </a:ext>
            </a:extLst>
          </p:cNvPr>
          <p:cNvSpPr txBox="1"/>
          <p:nvPr/>
        </p:nvSpPr>
        <p:spPr>
          <a:xfrm>
            <a:off x="1035698" y="1959429"/>
            <a:ext cx="4329404" cy="1631216"/>
          </a:xfrm>
          <a:prstGeom prst="rect">
            <a:avLst/>
          </a:prstGeom>
          <a:noFill/>
        </p:spPr>
        <p:txBody>
          <a:bodyPr wrap="square" rtlCol="0">
            <a:spAutoFit/>
          </a:bodyPr>
          <a:lstStyle/>
          <a:p>
            <a:pPr marL="285750" indent="-285750">
              <a:buFont typeface="Wingdings" panose="05000000000000000000" pitchFamily="2" charset="2"/>
              <a:buChar char="q"/>
            </a:pPr>
            <a:r>
              <a:rPr lang="en-US" sz="2000" dirty="0" err="1"/>
              <a:t>Tìm</a:t>
            </a:r>
            <a:r>
              <a:rPr lang="en-US" sz="2000" dirty="0"/>
              <a:t> </a:t>
            </a:r>
            <a:r>
              <a:rPr lang="en-US" sz="2000" dirty="0" err="1"/>
              <a:t>kiếm</a:t>
            </a:r>
            <a:r>
              <a:rPr lang="en-US" sz="2000" dirty="0"/>
              <a:t> </a:t>
            </a:r>
            <a:r>
              <a:rPr lang="en-US" sz="2000" dirty="0" err="1"/>
              <a:t>tấn</a:t>
            </a:r>
            <a:r>
              <a:rPr lang="en-US" sz="2000" dirty="0"/>
              <a:t> </a:t>
            </a:r>
            <a:r>
              <a:rPr lang="en-US" sz="2000" dirty="0" err="1"/>
              <a:t>công</a:t>
            </a:r>
            <a:r>
              <a:rPr lang="en-US" sz="2000" dirty="0"/>
              <a:t> SQL injection </a:t>
            </a:r>
            <a:r>
              <a:rPr lang="en-US" sz="2000" dirty="0" err="1"/>
              <a:t>trong</a:t>
            </a:r>
            <a:r>
              <a:rPr lang="en-US" sz="2000" dirty="0"/>
              <a:t> </a:t>
            </a:r>
            <a:r>
              <a:rPr lang="en-US" sz="2000" dirty="0" err="1"/>
              <a:t>các</a:t>
            </a:r>
            <a:r>
              <a:rPr lang="en-US" sz="2000" dirty="0"/>
              <a:t> </a:t>
            </a:r>
            <a:r>
              <a:rPr lang="en-US" sz="2000" dirty="0" err="1"/>
              <a:t>đường</a:t>
            </a:r>
            <a:r>
              <a:rPr lang="en-US" sz="2000" dirty="0"/>
              <a:t> </a:t>
            </a:r>
            <a:r>
              <a:rPr lang="en-US" sz="2000" dirty="0" err="1"/>
              <a:t>dẫn</a:t>
            </a:r>
            <a:r>
              <a:rPr lang="en-US" sz="2000" dirty="0"/>
              <a:t> </a:t>
            </a:r>
            <a:r>
              <a:rPr lang="en-US" sz="2000" dirty="0" err="1"/>
              <a:t>sau</a:t>
            </a:r>
            <a:r>
              <a:rPr lang="en-US" sz="2000" dirty="0"/>
              <a:t>:</a:t>
            </a:r>
          </a:p>
          <a:p>
            <a:pPr marL="285750" indent="-285750">
              <a:buFont typeface="Arial" panose="020B0604020202020204" pitchFamily="34" charset="0"/>
              <a:buChar char="•"/>
            </a:pPr>
            <a:r>
              <a:rPr lang="en-US" sz="2000" dirty="0"/>
              <a:t>IDS log files</a:t>
            </a:r>
          </a:p>
          <a:p>
            <a:pPr marL="285750" indent="-285750">
              <a:buFont typeface="Arial" panose="020B0604020202020204" pitchFamily="34" charset="0"/>
              <a:buChar char="•"/>
            </a:pPr>
            <a:r>
              <a:rPr lang="en-US" sz="2000" dirty="0"/>
              <a:t>Log file </a:t>
            </a:r>
            <a:r>
              <a:rPr lang="en-US" sz="2000" dirty="0" err="1"/>
              <a:t>của</a:t>
            </a:r>
            <a:r>
              <a:rPr lang="en-US" sz="2000" dirty="0"/>
              <a:t> Database Server</a:t>
            </a:r>
          </a:p>
          <a:p>
            <a:pPr marL="285750" indent="-285750">
              <a:buFont typeface="Arial" panose="020B0604020202020204" pitchFamily="34" charset="0"/>
              <a:buChar char="•"/>
            </a:pPr>
            <a:r>
              <a:rPr lang="en-US" sz="2000" dirty="0"/>
              <a:t>Web server log files</a:t>
            </a:r>
          </a:p>
        </p:txBody>
      </p:sp>
      <p:pic>
        <p:nvPicPr>
          <p:cNvPr id="10" name="Picture 9">
            <a:extLst>
              <a:ext uri="{FF2B5EF4-FFF2-40B4-BE49-F238E27FC236}">
                <a16:creationId xmlns:a16="http://schemas.microsoft.com/office/drawing/2014/main" id="{2AEF70C8-0A7E-3C36-24C6-180FCE2498BF}"/>
              </a:ext>
            </a:extLst>
          </p:cNvPr>
          <p:cNvPicPr>
            <a:picLocks noChangeAspect="1"/>
          </p:cNvPicPr>
          <p:nvPr/>
        </p:nvPicPr>
        <p:blipFill>
          <a:blip r:embed="rId2"/>
          <a:stretch>
            <a:fillRect/>
          </a:stretch>
        </p:blipFill>
        <p:spPr>
          <a:xfrm>
            <a:off x="2380764" y="3662052"/>
            <a:ext cx="1838325" cy="1238250"/>
          </a:xfrm>
          <a:prstGeom prst="rect">
            <a:avLst/>
          </a:prstGeom>
        </p:spPr>
      </p:pic>
      <p:sp>
        <p:nvSpPr>
          <p:cNvPr id="12" name="TextBox 11">
            <a:extLst>
              <a:ext uri="{FF2B5EF4-FFF2-40B4-BE49-F238E27FC236}">
                <a16:creationId xmlns:a16="http://schemas.microsoft.com/office/drawing/2014/main" id="{B9812878-E5B1-BB99-CA8E-DB7DCD3F111A}"/>
              </a:ext>
            </a:extLst>
          </p:cNvPr>
          <p:cNvSpPr txBox="1"/>
          <p:nvPr/>
        </p:nvSpPr>
        <p:spPr>
          <a:xfrm>
            <a:off x="6625123" y="1959429"/>
            <a:ext cx="3788228" cy="984885"/>
          </a:xfrm>
          <a:prstGeom prst="rect">
            <a:avLst/>
          </a:prstGeom>
          <a:noFill/>
        </p:spPr>
        <p:txBody>
          <a:bodyPr wrap="square" rtlCol="0">
            <a:spAutoFit/>
          </a:bodyPr>
          <a:lstStyle/>
          <a:p>
            <a:pPr marL="285750" indent="-285750">
              <a:buFont typeface="Wingdings" panose="05000000000000000000" pitchFamily="2" charset="2"/>
              <a:buChar char="q"/>
            </a:pPr>
            <a:r>
              <a:rPr lang="en-US" sz="2000" dirty="0" err="1">
                <a:latin typeface="Tahoma" panose="020B0604030504040204" pitchFamily="34" charset="0"/>
                <a:ea typeface="Tahoma" panose="020B0604030504040204" pitchFamily="34" charset="0"/>
                <a:cs typeface="Tahoma" panose="020B0604030504040204" pitchFamily="34" charset="0"/>
              </a:rPr>
              <a:t>Tấn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công</a:t>
            </a:r>
            <a:r>
              <a:rPr lang="en-US" sz="2000" dirty="0">
                <a:latin typeface="Tahoma" panose="020B0604030504040204" pitchFamily="34" charset="0"/>
                <a:ea typeface="Tahoma" panose="020B0604030504040204" pitchFamily="34" charset="0"/>
                <a:cs typeface="Tahoma" panose="020B0604030504040204" pitchFamily="34" charset="0"/>
              </a:rPr>
              <a:t> SQL injection ở file log </a:t>
            </a:r>
            <a:r>
              <a:rPr lang="en-US" sz="2000" dirty="0" err="1">
                <a:latin typeface="Tahoma" panose="020B0604030504040204" pitchFamily="34" charset="0"/>
                <a:ea typeface="Tahoma" panose="020B0604030504040204" pitchFamily="34" charset="0"/>
                <a:cs typeface="Tahoma" panose="020B0604030504040204" pitchFamily="34" charset="0"/>
              </a:rPr>
              <a:t>của</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máy</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chủ</a:t>
            </a:r>
            <a:r>
              <a:rPr lang="en-US" sz="2000" dirty="0">
                <a:latin typeface="Tahoma" panose="020B0604030504040204" pitchFamily="34" charset="0"/>
                <a:ea typeface="Tahoma" panose="020B0604030504040204" pitchFamily="34" charset="0"/>
                <a:cs typeface="Tahoma" panose="020B0604030504040204" pitchFamily="34" charset="0"/>
              </a:rPr>
              <a:t> web </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59CD6E4E-8D80-1EE3-4CE4-9297DDAFA28D}"/>
              </a:ext>
            </a:extLst>
          </p:cNvPr>
          <p:cNvSpPr txBox="1"/>
          <p:nvPr/>
        </p:nvSpPr>
        <p:spPr>
          <a:xfrm>
            <a:off x="6923994" y="2698093"/>
            <a:ext cx="3740603" cy="2862322"/>
          </a:xfrm>
          <a:prstGeom prst="rect">
            <a:avLst/>
          </a:prstGeom>
          <a:noFill/>
        </p:spPr>
        <p:txBody>
          <a:bodyPr wrap="square" rtlCol="0">
            <a:spAutoFit/>
          </a:bodyPr>
          <a:lstStyle/>
          <a:p>
            <a:r>
              <a:rPr lang="en-US" b="1" i="0">
                <a:solidFill>
                  <a:srgbClr val="000000"/>
                </a:solidFill>
                <a:effectLst/>
                <a:latin typeface="Tahoma" panose="020B0604030504040204" pitchFamily="34" charset="0"/>
                <a:ea typeface="Tahoma" panose="020B0604030504040204" pitchFamily="34" charset="0"/>
                <a:cs typeface="Tahoma" panose="020B0604030504040204" pitchFamily="34" charset="0"/>
              </a:rPr>
              <a:t>12:34:35 192.2.3.4 HEAD GET /login.asp?username=blah' or 1=1 - 12:34:35 192.2.3.4 HEAD GET /login.asp?username=blah' or ) 1=1 (-- 12:34:35 192.2.3.4 HEAD GET /login.asp?username=blah' or exec master..xp_cmdshell 'net user test testpass --</a:t>
            </a:r>
            <a:endParaRPr lang="en-US" b="1">
              <a:latin typeface="Tahoma" panose="020B0604030504040204" pitchFamily="34" charset="0"/>
              <a:ea typeface="Tahoma" panose="020B0604030504040204" pitchFamily="34" charset="0"/>
              <a:cs typeface="Tahoma" panose="020B0604030504040204" pitchFamily="34" charset="0"/>
            </a:endParaRPr>
          </a:p>
        </p:txBody>
      </p:sp>
      <p:cxnSp>
        <p:nvCxnSpPr>
          <p:cNvPr id="13" name="Straight Connector 12">
            <a:extLst>
              <a:ext uri="{FF2B5EF4-FFF2-40B4-BE49-F238E27FC236}">
                <a16:creationId xmlns:a16="http://schemas.microsoft.com/office/drawing/2014/main" id="{867B37AD-211E-F61D-A10C-35785F5D18C5}"/>
              </a:ext>
            </a:extLst>
          </p:cNvPr>
          <p:cNvCxnSpPr/>
          <p:nvPr/>
        </p:nvCxnSpPr>
        <p:spPr>
          <a:xfrm>
            <a:off x="0" y="685800"/>
            <a:ext cx="12192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19991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DF6ACE-5C9F-0546-D8D6-F5723E3B76AF}"/>
              </a:ext>
            </a:extLst>
          </p:cNvPr>
          <p:cNvSpPr>
            <a:spLocks noGrp="1"/>
          </p:cNvSpPr>
          <p:nvPr>
            <p:ph sz="quarter" idx="13"/>
          </p:nvPr>
        </p:nvSpPr>
        <p:spPr>
          <a:xfrm>
            <a:off x="870857" y="771241"/>
            <a:ext cx="11389567" cy="6083559"/>
          </a:xfrm>
        </p:spPr>
        <p:txBody>
          <a:bodyPr>
            <a:normAutofit/>
          </a:bodyPr>
          <a:lstStyle/>
          <a:p>
            <a:pPr marL="0" indent="0">
              <a:buNone/>
            </a:pPr>
            <a:r>
              <a:rPr lang="en-US" sz="1800"/>
              <a:t>Biểu thức chính quy  dưới đây kiểm tra các tấn công có thể bao gồm siêu kí tự (meta-characters) ví dụ như dấu nháy đơn, nháy kép và văn bản bên trong hoặc mã hex tương đương</a:t>
            </a:r>
          </a:p>
          <a:p>
            <a:pPr marL="0" indent="0">
              <a:buNone/>
            </a:pPr>
            <a:r>
              <a:rPr lang="en-US" sz="1800">
                <a:solidFill>
                  <a:srgbClr val="FF0000"/>
                </a:solidFill>
              </a:rPr>
              <a:t>Biểu thức chính quy phát hiện siêu kí tự SQL </a:t>
            </a:r>
          </a:p>
          <a:p>
            <a:pPr marL="0" indent="0">
              <a:buNone/>
            </a:pPr>
            <a:r>
              <a:rPr lang="en-US" sz="1800" b="1"/>
              <a:t>/(\%27 | (\’) | (\- \-) | (\%23) | (#) /ix</a:t>
            </a:r>
            <a:endParaRPr lang="en-US" sz="1800"/>
          </a:p>
          <a:p>
            <a:pPr marL="0" indent="0">
              <a:buNone/>
            </a:pPr>
            <a:endParaRPr lang="en-US" sz="1800"/>
          </a:p>
        </p:txBody>
      </p:sp>
      <p:sp>
        <p:nvSpPr>
          <p:cNvPr id="3" name="Title 2">
            <a:extLst>
              <a:ext uri="{FF2B5EF4-FFF2-40B4-BE49-F238E27FC236}">
                <a16:creationId xmlns:a16="http://schemas.microsoft.com/office/drawing/2014/main" id="{9D4D5268-1B25-88CA-B7E5-DDC9BDF50078}"/>
              </a:ext>
            </a:extLst>
          </p:cNvPr>
          <p:cNvSpPr>
            <a:spLocks noGrp="1"/>
          </p:cNvSpPr>
          <p:nvPr>
            <p:ph type="title"/>
          </p:nvPr>
        </p:nvSpPr>
        <p:spPr/>
        <p:txBody>
          <a:bodyPr/>
          <a:lstStyle/>
          <a:p>
            <a:r>
              <a:rPr lang="en-US" dirty="0" err="1"/>
              <a:t>Điều</a:t>
            </a:r>
            <a:r>
              <a:rPr lang="en-US" dirty="0"/>
              <a:t> </a:t>
            </a:r>
            <a:r>
              <a:rPr lang="en-US" dirty="0" err="1"/>
              <a:t>tra</a:t>
            </a:r>
            <a:r>
              <a:rPr lang="en-US" dirty="0"/>
              <a:t> </a:t>
            </a:r>
            <a:r>
              <a:rPr lang="en-US" dirty="0" err="1"/>
              <a:t>tấn</a:t>
            </a:r>
            <a:r>
              <a:rPr lang="en-US" dirty="0"/>
              <a:t> </a:t>
            </a:r>
            <a:r>
              <a:rPr lang="en-US" dirty="0" err="1"/>
              <a:t>công</a:t>
            </a:r>
            <a:r>
              <a:rPr lang="en-US" dirty="0"/>
              <a:t> SQL injection(</a:t>
            </a:r>
            <a:r>
              <a:rPr lang="en-US" dirty="0" err="1"/>
              <a:t>Tiếp</a:t>
            </a:r>
            <a:r>
              <a:rPr lang="en-US" dirty="0"/>
              <a:t>)</a:t>
            </a:r>
          </a:p>
        </p:txBody>
      </p:sp>
      <p:sp>
        <p:nvSpPr>
          <p:cNvPr id="4" name="Slide Number Placeholder 3">
            <a:extLst>
              <a:ext uri="{FF2B5EF4-FFF2-40B4-BE49-F238E27FC236}">
                <a16:creationId xmlns:a16="http://schemas.microsoft.com/office/drawing/2014/main" id="{2FDB90E9-5803-97F7-8583-CEB2981089AD}"/>
              </a:ext>
            </a:extLst>
          </p:cNvPr>
          <p:cNvSpPr>
            <a:spLocks noGrp="1"/>
          </p:cNvSpPr>
          <p:nvPr>
            <p:ph type="sldNum" sz="quarter" idx="12"/>
          </p:nvPr>
        </p:nvSpPr>
        <p:spPr/>
        <p:txBody>
          <a:bodyPr/>
          <a:lstStyle/>
          <a:p>
            <a:r>
              <a:rPr lang="en-US"/>
              <a:t>54</a:t>
            </a:r>
            <a:endParaRPr lang="ru-RU"/>
          </a:p>
        </p:txBody>
      </p:sp>
      <p:sp>
        <p:nvSpPr>
          <p:cNvPr id="7" name="TextBox 6">
            <a:extLst>
              <a:ext uri="{FF2B5EF4-FFF2-40B4-BE49-F238E27FC236}">
                <a16:creationId xmlns:a16="http://schemas.microsoft.com/office/drawing/2014/main" id="{F5613444-30E0-FC5A-43A1-E0E62F9D5AA6}"/>
              </a:ext>
            </a:extLst>
          </p:cNvPr>
          <p:cNvSpPr txBox="1"/>
          <p:nvPr/>
        </p:nvSpPr>
        <p:spPr>
          <a:xfrm>
            <a:off x="870857" y="2393440"/>
            <a:ext cx="3319403" cy="3693319"/>
          </a:xfrm>
          <a:prstGeom prst="rect">
            <a:avLst/>
          </a:prstGeom>
          <a:noFill/>
        </p:spPr>
        <p:txBody>
          <a:bodyPr wrap="square">
            <a:spAutoFit/>
          </a:bodyPr>
          <a:lstStyle/>
          <a:p>
            <a:r>
              <a:rPr lang="en-US">
                <a:solidFill>
                  <a:srgbClr val="FF0000"/>
                </a:solidFill>
              </a:rPr>
              <a:t>Snort signature</a:t>
            </a:r>
          </a:p>
          <a:p>
            <a:pPr algn="l"/>
            <a:r>
              <a:rPr lang="en-US" b="1" i="0">
                <a:solidFill>
                  <a:srgbClr val="000000"/>
                </a:solidFill>
                <a:effectLst/>
                <a:latin typeface="Tahoma" panose="020B0604030504040204" pitchFamily="34" charset="0"/>
                <a:ea typeface="Tahoma" panose="020B0604030504040204" pitchFamily="34" charset="0"/>
                <a:cs typeface="Tahoma" panose="020B0604030504040204" pitchFamily="34" charset="0"/>
              </a:rPr>
              <a:t>alert tcp $EXTERNAL_NET any -&gt; $HTTP SERVERS $HTTP PORTS (msg: "SQL Injection - Paranoid" ; flow:to_server, established; uricontent: ".pl";pcre:"/ (\%27)| (\') (\-\-) (%23) | (#)/i"; classtype: Webapplication-attack; sid: 9099; rev:5;)</a:t>
            </a:r>
          </a:p>
          <a:p>
            <a:br>
              <a:rPr lang="en-US"/>
            </a:br>
            <a:endParaRPr lang="en-US" b="1"/>
          </a:p>
        </p:txBody>
      </p:sp>
      <p:sp>
        <p:nvSpPr>
          <p:cNvPr id="9" name="TextBox 8">
            <a:extLst>
              <a:ext uri="{FF2B5EF4-FFF2-40B4-BE49-F238E27FC236}">
                <a16:creationId xmlns:a16="http://schemas.microsoft.com/office/drawing/2014/main" id="{029D4E40-304D-26F1-01F5-ED9317CB30E1}"/>
              </a:ext>
            </a:extLst>
          </p:cNvPr>
          <p:cNvSpPr txBox="1"/>
          <p:nvPr/>
        </p:nvSpPr>
        <p:spPr>
          <a:xfrm>
            <a:off x="7084017" y="1538807"/>
            <a:ext cx="4385933" cy="923330"/>
          </a:xfrm>
          <a:prstGeom prst="rect">
            <a:avLst/>
          </a:prstGeom>
          <a:noFill/>
        </p:spPr>
        <p:txBody>
          <a:bodyPr wrap="square" rtlCol="0">
            <a:spAutoFit/>
          </a:bodyPr>
          <a:lstStyle/>
          <a:p>
            <a:r>
              <a:rPr lang="en-US">
                <a:solidFill>
                  <a:srgbClr val="FF0000"/>
                </a:solidFill>
              </a:rPr>
              <a:t>Biểu thức chính quy tuỳ biến để phát hiện siêu kí tự SQL</a:t>
            </a:r>
          </a:p>
          <a:p>
            <a:endParaRPr lang="en-US"/>
          </a:p>
        </p:txBody>
      </p:sp>
      <p:sp>
        <p:nvSpPr>
          <p:cNvPr id="10" name="TextBox 9">
            <a:extLst>
              <a:ext uri="{FF2B5EF4-FFF2-40B4-BE49-F238E27FC236}">
                <a16:creationId xmlns:a16="http://schemas.microsoft.com/office/drawing/2014/main" id="{72036A53-1508-A4B6-181A-07646EF3E3C5}"/>
              </a:ext>
            </a:extLst>
          </p:cNvPr>
          <p:cNvSpPr txBox="1"/>
          <p:nvPr/>
        </p:nvSpPr>
        <p:spPr>
          <a:xfrm>
            <a:off x="7084017" y="2206223"/>
            <a:ext cx="5452473" cy="923330"/>
          </a:xfrm>
          <a:prstGeom prst="rect">
            <a:avLst/>
          </a:prstGeom>
          <a:noFill/>
        </p:spPr>
        <p:txBody>
          <a:bodyPr wrap="square" rtlCol="0">
            <a:spAutoFit/>
          </a:bodyPr>
          <a:lstStyle/>
          <a:p>
            <a:pPr algn="l"/>
            <a:r>
              <a:rPr lang="pt-BR" b="1" i="0">
                <a:solidFill>
                  <a:srgbClr val="000000"/>
                </a:solidFill>
                <a:effectLst/>
                <a:latin typeface="Roboto" panose="02000000000000000000" pitchFamily="2" charset="0"/>
              </a:rPr>
              <a:t>/((\%3D) |(=) ) [^\n] *((\$27)|(\')|(\-|) |(\%3B) (;))/i</a:t>
            </a:r>
          </a:p>
          <a:p>
            <a:br>
              <a:rPr lang="pt-BR" b="1"/>
            </a:br>
            <a:endParaRPr lang="en-US" b="1"/>
          </a:p>
        </p:txBody>
      </p:sp>
      <p:sp>
        <p:nvSpPr>
          <p:cNvPr id="11" name="TextBox 10">
            <a:extLst>
              <a:ext uri="{FF2B5EF4-FFF2-40B4-BE49-F238E27FC236}">
                <a16:creationId xmlns:a16="http://schemas.microsoft.com/office/drawing/2014/main" id="{9D563210-366A-0F4E-8E44-504F7BE83BBB}"/>
              </a:ext>
            </a:extLst>
          </p:cNvPr>
          <p:cNvSpPr txBox="1"/>
          <p:nvPr/>
        </p:nvSpPr>
        <p:spPr>
          <a:xfrm>
            <a:off x="7084017" y="2777827"/>
            <a:ext cx="4794742" cy="646331"/>
          </a:xfrm>
          <a:prstGeom prst="rect">
            <a:avLst/>
          </a:prstGeom>
          <a:noFill/>
        </p:spPr>
        <p:txBody>
          <a:bodyPr wrap="square" rtlCol="0">
            <a:spAutoFit/>
          </a:bodyPr>
          <a:lstStyle/>
          <a:p>
            <a:r>
              <a:rPr lang="en-US">
                <a:solidFill>
                  <a:srgbClr val="FF0000"/>
                </a:solidFill>
              </a:rPr>
              <a:t>Biểu thức chính quy cho việc kiểm tra  tấn công SQL injection đặc thù</a:t>
            </a:r>
          </a:p>
        </p:txBody>
      </p:sp>
      <p:sp>
        <p:nvSpPr>
          <p:cNvPr id="12" name="TextBox 11">
            <a:extLst>
              <a:ext uri="{FF2B5EF4-FFF2-40B4-BE49-F238E27FC236}">
                <a16:creationId xmlns:a16="http://schemas.microsoft.com/office/drawing/2014/main" id="{59CC5069-33E3-38AA-12A2-2A8D7D41874F}"/>
              </a:ext>
            </a:extLst>
          </p:cNvPr>
          <p:cNvSpPr txBox="1"/>
          <p:nvPr/>
        </p:nvSpPr>
        <p:spPr>
          <a:xfrm>
            <a:off x="7084017" y="3477348"/>
            <a:ext cx="6148873" cy="1200329"/>
          </a:xfrm>
          <a:prstGeom prst="rect">
            <a:avLst/>
          </a:prstGeom>
          <a:noFill/>
        </p:spPr>
        <p:txBody>
          <a:bodyPr wrap="square" rtlCol="0">
            <a:spAutoFit/>
          </a:bodyPr>
          <a:lstStyle/>
          <a:p>
            <a:pPr algn="l"/>
            <a:r>
              <a:rPr lang="en-US" b="1" i="0">
                <a:solidFill>
                  <a:srgbClr val="000000"/>
                </a:solidFill>
                <a:effectLst/>
                <a:latin typeface="Tahoma" panose="020B0604030504040204" pitchFamily="34" charset="0"/>
                <a:ea typeface="Tahoma" panose="020B0604030504040204" pitchFamily="34" charset="0"/>
                <a:cs typeface="Tahoma" panose="020B0604030504040204" pitchFamily="34" charset="0"/>
              </a:rPr>
              <a:t>/\w* ((\%27) |(\')) ((\%6F) |0|(\%4F)) ((\%72) |r| (\%52)) /ix</a:t>
            </a:r>
          </a:p>
          <a:p>
            <a:br>
              <a:rPr lang="en-US"/>
            </a:br>
            <a:endParaRPr lang="en-US"/>
          </a:p>
        </p:txBody>
      </p:sp>
      <p:sp>
        <p:nvSpPr>
          <p:cNvPr id="13" name="TextBox 12">
            <a:extLst>
              <a:ext uri="{FF2B5EF4-FFF2-40B4-BE49-F238E27FC236}">
                <a16:creationId xmlns:a16="http://schemas.microsoft.com/office/drawing/2014/main" id="{E9C361DC-C486-136C-976D-5C9250CB14D1}"/>
              </a:ext>
            </a:extLst>
          </p:cNvPr>
          <p:cNvSpPr txBox="1"/>
          <p:nvPr/>
        </p:nvSpPr>
        <p:spPr>
          <a:xfrm>
            <a:off x="7084017" y="4332433"/>
            <a:ext cx="4646294" cy="1631216"/>
          </a:xfrm>
          <a:prstGeom prst="rect">
            <a:avLst/>
          </a:prstGeom>
          <a:noFill/>
        </p:spPr>
        <p:txBody>
          <a:bodyPr wrap="square">
            <a:spAutoFit/>
          </a:bodyPr>
          <a:lstStyle/>
          <a:p>
            <a:r>
              <a:rPr lang="en-US">
                <a:solidFill>
                  <a:srgbClr val="FF0000"/>
                </a:solidFill>
              </a:rPr>
              <a:t>Biểu thức chính quy cho việc kiểm tra  tấn công SQL injection với từ khoá union</a:t>
            </a:r>
          </a:p>
          <a:p>
            <a:endParaRPr lang="en-US" sz="1600"/>
          </a:p>
          <a:p>
            <a:pPr algn="l"/>
            <a:r>
              <a:rPr lang="en-US" sz="1600" b="1" i="0">
                <a:solidFill>
                  <a:srgbClr val="000000"/>
                </a:solidFill>
                <a:effectLst/>
                <a:latin typeface="Tahoma" panose="020B0604030504040204" pitchFamily="34" charset="0"/>
                <a:ea typeface="Tahoma" panose="020B0604030504040204" pitchFamily="34" charset="0"/>
                <a:cs typeface="Tahoma" panose="020B0604030504040204" pitchFamily="34" charset="0"/>
              </a:rPr>
              <a:t>/((\%27)|(\') ) union/ix</a:t>
            </a:r>
          </a:p>
          <a:p>
            <a:br>
              <a:rPr lang="en-US" sz="1600"/>
            </a:br>
            <a:endParaRPr lang="en-US" sz="1600"/>
          </a:p>
        </p:txBody>
      </p:sp>
    </p:spTree>
    <p:extLst>
      <p:ext uri="{BB962C8B-B14F-4D97-AF65-F5344CB8AC3E}">
        <p14:creationId xmlns:p14="http://schemas.microsoft.com/office/powerpoint/2010/main" val="28791831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376589" y="6237312"/>
            <a:ext cx="815412" cy="61748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FF00"/>
                </a:solidFill>
                <a:effectLst/>
                <a:uLnTx/>
                <a:uFillTx/>
                <a:latin typeface="Calibri"/>
                <a:ea typeface="+mn-ea"/>
                <a:cs typeface="+mn-cs"/>
              </a:rPr>
              <a:t>9</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5E4A0625-C720-8CF1-3C58-0FD3B4A39263}"/>
              </a:ext>
            </a:extLst>
          </p:cNvPr>
          <p:cNvSpPr txBox="1"/>
          <p:nvPr/>
        </p:nvSpPr>
        <p:spPr>
          <a:xfrm>
            <a:off x="2387600" y="0"/>
            <a:ext cx="7741920"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a:ln>
                  <a:noFill/>
                </a:ln>
                <a:solidFill>
                  <a:srgbClr val="FF0000"/>
                </a:solidFill>
                <a:effectLst/>
                <a:uLnTx/>
                <a:uFillTx/>
                <a:latin typeface="Arial Narrow" pitchFamily="34" charset="0"/>
                <a:ea typeface="+mj-ea"/>
                <a:cs typeface="+mj-cs"/>
              </a:rPr>
              <a:t>Pentesting CSRF Validation Fields</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sp>
        <p:nvSpPr>
          <p:cNvPr id="14" name="Rectangle 13">
            <a:extLst>
              <a:ext uri="{FF2B5EF4-FFF2-40B4-BE49-F238E27FC236}">
                <a16:creationId xmlns:a16="http://schemas.microsoft.com/office/drawing/2014/main" id="{6934233A-FB14-2177-F7D8-D7637AA13CF6}"/>
              </a:ext>
            </a:extLst>
          </p:cNvPr>
          <p:cNvSpPr/>
          <p:nvPr/>
        </p:nvSpPr>
        <p:spPr>
          <a:xfrm>
            <a:off x="241298" y="829885"/>
            <a:ext cx="11805920" cy="6024915"/>
          </a:xfrm>
          <a:prstGeom prst="rect">
            <a:avLst/>
          </a:prstGeom>
          <a:ln>
            <a:solidFill>
              <a:srgbClr val="303030"/>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30" name="Group 29">
            <a:extLst>
              <a:ext uri="{FF2B5EF4-FFF2-40B4-BE49-F238E27FC236}">
                <a16:creationId xmlns:a16="http://schemas.microsoft.com/office/drawing/2014/main" id="{27A0F602-B6CB-9AAE-A3A6-9029D0D547AF}"/>
              </a:ext>
            </a:extLst>
          </p:cNvPr>
          <p:cNvGrpSpPr/>
          <p:nvPr/>
        </p:nvGrpSpPr>
        <p:grpSpPr>
          <a:xfrm>
            <a:off x="86358" y="994239"/>
            <a:ext cx="11676380" cy="1299169"/>
            <a:chOff x="86358" y="994239"/>
            <a:chExt cx="11676380" cy="1299169"/>
          </a:xfrm>
        </p:grpSpPr>
        <p:sp>
          <p:nvSpPr>
            <p:cNvPr id="15" name="Rectangle 14">
              <a:extLst>
                <a:ext uri="{FF2B5EF4-FFF2-40B4-BE49-F238E27FC236}">
                  <a16:creationId xmlns:a16="http://schemas.microsoft.com/office/drawing/2014/main" id="{13E87EC1-4C0D-7417-7F7B-92C26CC91F51}"/>
                </a:ext>
              </a:extLst>
            </p:cNvPr>
            <p:cNvSpPr/>
            <p:nvPr/>
          </p:nvSpPr>
          <p:spPr>
            <a:xfrm>
              <a:off x="241298" y="1003091"/>
              <a:ext cx="11521440" cy="1290317"/>
            </a:xfrm>
            <a:prstGeom prst="rect">
              <a:avLst/>
            </a:prstGeom>
            <a:solidFill>
              <a:schemeClr val="bg1">
                <a:lumMod val="95000"/>
              </a:schemeClr>
            </a:solidFill>
            <a:ln>
              <a:gradFill flip="none" rotWithShape="1">
                <a:gsLst>
                  <a:gs pos="0">
                    <a:schemeClr val="accent1">
                      <a:lumMod val="5000"/>
                      <a:lumOff val="95000"/>
                    </a:schemeClr>
                  </a:gs>
                  <a:gs pos="100000">
                    <a:schemeClr val="bg1">
                      <a:lumMod val="85000"/>
                    </a:schemeClr>
                  </a:gs>
                </a:gsLst>
                <a:lin ang="5400000" scaled="1"/>
                <a:tileRect/>
              </a:gradFill>
            </a:ln>
            <a:effectLst>
              <a:outerShdw blurRad="50800" dist="1143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 name="Rectangle 20">
              <a:extLst>
                <a:ext uri="{FF2B5EF4-FFF2-40B4-BE49-F238E27FC236}">
                  <a16:creationId xmlns:a16="http://schemas.microsoft.com/office/drawing/2014/main" id="{11D3089C-57CE-63F0-CC18-244E6015B7D9}"/>
                </a:ext>
              </a:extLst>
            </p:cNvPr>
            <p:cNvSpPr/>
            <p:nvPr/>
          </p:nvSpPr>
          <p:spPr>
            <a:xfrm>
              <a:off x="86358" y="994239"/>
              <a:ext cx="254000" cy="1293067"/>
            </a:xfrm>
            <a:prstGeom prst="rect">
              <a:avLst/>
            </a:prstGeom>
            <a:gradFill flip="none" rotWithShape="1">
              <a:gsLst>
                <a:gs pos="0">
                  <a:schemeClr val="accent1">
                    <a:lumMod val="0"/>
                    <a:lumOff val="100000"/>
                  </a:schemeClr>
                </a:gs>
                <a:gs pos="65000">
                  <a:schemeClr val="accent6">
                    <a:lumMod val="60000"/>
                    <a:lumOff val="40000"/>
                  </a:schemeClr>
                </a:gs>
                <a:gs pos="100000">
                  <a:schemeClr val="accent6">
                    <a:lumMod val="75000"/>
                  </a:schemeClr>
                </a:gs>
              </a:gsLst>
              <a:path path="circle">
                <a:fillToRect l="50000" t="-80000" r="50000" b="180000"/>
              </a:path>
              <a:tileRect/>
            </a:gradFill>
            <a:ln>
              <a:gradFill flip="none" rotWithShape="1">
                <a:gsLst>
                  <a:gs pos="100000">
                    <a:schemeClr val="tx1"/>
                  </a:gs>
                  <a:gs pos="6000">
                    <a:schemeClr val="bg1"/>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3" name="Rectangle 22">
              <a:extLst>
                <a:ext uri="{FF2B5EF4-FFF2-40B4-BE49-F238E27FC236}">
                  <a16:creationId xmlns:a16="http://schemas.microsoft.com/office/drawing/2014/main" id="{E17761CD-AE0A-3E57-C75A-664E9289C720}"/>
                </a:ext>
              </a:extLst>
            </p:cNvPr>
            <p:cNvSpPr/>
            <p:nvPr/>
          </p:nvSpPr>
          <p:spPr>
            <a:xfrm>
              <a:off x="340358" y="1362604"/>
              <a:ext cx="1432458" cy="57128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Test 1</a:t>
              </a:r>
              <a:endParaRPr kumimoji="0" lang="en-US" sz="28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grpSp>
      <p:grpSp>
        <p:nvGrpSpPr>
          <p:cNvPr id="31" name="Group 30">
            <a:extLst>
              <a:ext uri="{FF2B5EF4-FFF2-40B4-BE49-F238E27FC236}">
                <a16:creationId xmlns:a16="http://schemas.microsoft.com/office/drawing/2014/main" id="{73D6A51D-5472-9B89-2CB3-847A24DEC2CD}"/>
              </a:ext>
            </a:extLst>
          </p:cNvPr>
          <p:cNvGrpSpPr/>
          <p:nvPr/>
        </p:nvGrpSpPr>
        <p:grpSpPr>
          <a:xfrm>
            <a:off x="96515" y="2438028"/>
            <a:ext cx="11676380" cy="1299169"/>
            <a:chOff x="86358" y="994239"/>
            <a:chExt cx="11676380" cy="1299169"/>
          </a:xfrm>
        </p:grpSpPr>
        <p:sp>
          <p:nvSpPr>
            <p:cNvPr id="32" name="Rectangle 31">
              <a:extLst>
                <a:ext uri="{FF2B5EF4-FFF2-40B4-BE49-F238E27FC236}">
                  <a16:creationId xmlns:a16="http://schemas.microsoft.com/office/drawing/2014/main" id="{843D80E6-33AB-B5F1-8CBB-4B6BFF57AD8E}"/>
                </a:ext>
              </a:extLst>
            </p:cNvPr>
            <p:cNvSpPr/>
            <p:nvPr/>
          </p:nvSpPr>
          <p:spPr>
            <a:xfrm>
              <a:off x="241298" y="1003091"/>
              <a:ext cx="11521440" cy="1290317"/>
            </a:xfrm>
            <a:prstGeom prst="rect">
              <a:avLst/>
            </a:prstGeom>
            <a:solidFill>
              <a:schemeClr val="bg1">
                <a:lumMod val="95000"/>
              </a:schemeClr>
            </a:solidFill>
            <a:ln>
              <a:gradFill flip="none" rotWithShape="1">
                <a:gsLst>
                  <a:gs pos="0">
                    <a:schemeClr val="accent1">
                      <a:lumMod val="5000"/>
                      <a:lumOff val="95000"/>
                    </a:schemeClr>
                  </a:gs>
                  <a:gs pos="100000">
                    <a:schemeClr val="bg1">
                      <a:lumMod val="85000"/>
                    </a:schemeClr>
                  </a:gs>
                </a:gsLst>
                <a:lin ang="5400000" scaled="1"/>
                <a:tileRect/>
              </a:gradFill>
            </a:ln>
            <a:effectLst>
              <a:outerShdw blurRad="50800" dist="1143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3" name="Rectangle 32">
              <a:extLst>
                <a:ext uri="{FF2B5EF4-FFF2-40B4-BE49-F238E27FC236}">
                  <a16:creationId xmlns:a16="http://schemas.microsoft.com/office/drawing/2014/main" id="{73552D79-8235-0D3D-DB91-F44AC9CB7589}"/>
                </a:ext>
              </a:extLst>
            </p:cNvPr>
            <p:cNvSpPr/>
            <p:nvPr/>
          </p:nvSpPr>
          <p:spPr>
            <a:xfrm>
              <a:off x="86358" y="994239"/>
              <a:ext cx="254000" cy="1293067"/>
            </a:xfrm>
            <a:prstGeom prst="rect">
              <a:avLst/>
            </a:prstGeom>
            <a:gradFill flip="none" rotWithShape="1">
              <a:gsLst>
                <a:gs pos="0">
                  <a:schemeClr val="accent1">
                    <a:lumMod val="0"/>
                    <a:lumOff val="100000"/>
                  </a:schemeClr>
                </a:gs>
                <a:gs pos="61000">
                  <a:srgbClr val="FF99FF"/>
                </a:gs>
                <a:gs pos="100000">
                  <a:srgbClr val="C50DAB"/>
                </a:gs>
              </a:gsLst>
              <a:path path="circle">
                <a:fillToRect l="50000" t="-80000" r="50000" b="180000"/>
              </a:path>
              <a:tileRect/>
            </a:gradFill>
            <a:ln>
              <a:gradFill flip="none" rotWithShape="1">
                <a:gsLst>
                  <a:gs pos="100000">
                    <a:schemeClr val="tx1"/>
                  </a:gs>
                  <a:gs pos="6000">
                    <a:schemeClr val="bg1"/>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5" name="TextBox 34">
              <a:extLst>
                <a:ext uri="{FF2B5EF4-FFF2-40B4-BE49-F238E27FC236}">
                  <a16:creationId xmlns:a16="http://schemas.microsoft.com/office/drawing/2014/main" id="{BF2649CF-DD1B-B7BA-BF95-29A8BDB3D6DF}"/>
                </a:ext>
              </a:extLst>
            </p:cNvPr>
            <p:cNvSpPr txBox="1"/>
            <p:nvPr/>
          </p:nvSpPr>
          <p:spPr>
            <a:xfrm>
              <a:off x="1193800" y="1023598"/>
              <a:ext cx="71983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4F81BD"/>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36" name="TextBox 35">
              <a:extLst>
                <a:ext uri="{FF2B5EF4-FFF2-40B4-BE49-F238E27FC236}">
                  <a16:creationId xmlns:a16="http://schemas.microsoft.com/office/drawing/2014/main" id="{81216417-444A-2E1D-F239-CC270731679E}"/>
                </a:ext>
              </a:extLst>
            </p:cNvPr>
            <p:cNvSpPr txBox="1"/>
            <p:nvPr/>
          </p:nvSpPr>
          <p:spPr>
            <a:xfrm>
              <a:off x="1186178" y="1426457"/>
              <a:ext cx="10434321" cy="338554"/>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grpSp>
      <p:grpSp>
        <p:nvGrpSpPr>
          <p:cNvPr id="37" name="Group 36">
            <a:extLst>
              <a:ext uri="{FF2B5EF4-FFF2-40B4-BE49-F238E27FC236}">
                <a16:creationId xmlns:a16="http://schemas.microsoft.com/office/drawing/2014/main" id="{173D433A-F73A-CDFD-2B1F-C497F796E520}"/>
              </a:ext>
            </a:extLst>
          </p:cNvPr>
          <p:cNvGrpSpPr/>
          <p:nvPr/>
        </p:nvGrpSpPr>
        <p:grpSpPr>
          <a:xfrm>
            <a:off x="110818" y="3918417"/>
            <a:ext cx="11676380" cy="1299169"/>
            <a:chOff x="86358" y="994239"/>
            <a:chExt cx="11676380" cy="1299169"/>
          </a:xfrm>
        </p:grpSpPr>
        <p:sp>
          <p:nvSpPr>
            <p:cNvPr id="38" name="Rectangle 37">
              <a:extLst>
                <a:ext uri="{FF2B5EF4-FFF2-40B4-BE49-F238E27FC236}">
                  <a16:creationId xmlns:a16="http://schemas.microsoft.com/office/drawing/2014/main" id="{35EE2329-DCA2-2B6E-6737-CC3E2D3C3681}"/>
                </a:ext>
              </a:extLst>
            </p:cNvPr>
            <p:cNvSpPr/>
            <p:nvPr/>
          </p:nvSpPr>
          <p:spPr>
            <a:xfrm>
              <a:off x="241298" y="1003091"/>
              <a:ext cx="11521440" cy="1290317"/>
            </a:xfrm>
            <a:prstGeom prst="rect">
              <a:avLst/>
            </a:prstGeom>
            <a:solidFill>
              <a:schemeClr val="bg1">
                <a:lumMod val="95000"/>
              </a:schemeClr>
            </a:solidFill>
            <a:ln>
              <a:gradFill flip="none" rotWithShape="1">
                <a:gsLst>
                  <a:gs pos="0">
                    <a:schemeClr val="accent1">
                      <a:lumMod val="5000"/>
                      <a:lumOff val="95000"/>
                    </a:schemeClr>
                  </a:gs>
                  <a:gs pos="100000">
                    <a:schemeClr val="bg1">
                      <a:lumMod val="85000"/>
                    </a:schemeClr>
                  </a:gs>
                </a:gsLst>
                <a:lin ang="5400000" scaled="1"/>
                <a:tileRect/>
              </a:gradFill>
            </a:ln>
            <a:effectLst>
              <a:outerShdw blurRad="50800" dist="1143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 name="Rectangle 38">
              <a:extLst>
                <a:ext uri="{FF2B5EF4-FFF2-40B4-BE49-F238E27FC236}">
                  <a16:creationId xmlns:a16="http://schemas.microsoft.com/office/drawing/2014/main" id="{4E9FCBAD-627A-FD86-4091-3F15F042528E}"/>
                </a:ext>
              </a:extLst>
            </p:cNvPr>
            <p:cNvSpPr/>
            <p:nvPr/>
          </p:nvSpPr>
          <p:spPr>
            <a:xfrm>
              <a:off x="86358" y="994239"/>
              <a:ext cx="254000" cy="1293067"/>
            </a:xfrm>
            <a:prstGeom prst="rect">
              <a:avLst/>
            </a:prstGeom>
            <a:gradFill flip="none" rotWithShape="1">
              <a:gsLst>
                <a:gs pos="0">
                  <a:schemeClr val="accent1">
                    <a:lumMod val="0"/>
                    <a:lumOff val="100000"/>
                  </a:schemeClr>
                </a:gs>
                <a:gs pos="65000">
                  <a:schemeClr val="accent6">
                    <a:lumMod val="60000"/>
                    <a:lumOff val="40000"/>
                  </a:schemeClr>
                </a:gs>
                <a:gs pos="100000">
                  <a:schemeClr val="accent6">
                    <a:lumMod val="75000"/>
                  </a:schemeClr>
                </a:gs>
              </a:gsLst>
              <a:path path="circle">
                <a:fillToRect l="50000" t="-80000" r="50000" b="180000"/>
              </a:path>
              <a:tileRect/>
            </a:gradFill>
            <a:ln>
              <a:gradFill flip="none" rotWithShape="1">
                <a:gsLst>
                  <a:gs pos="100000">
                    <a:schemeClr val="tx1"/>
                  </a:gs>
                  <a:gs pos="6000">
                    <a:schemeClr val="bg1"/>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2" name="TextBox 41">
              <a:extLst>
                <a:ext uri="{FF2B5EF4-FFF2-40B4-BE49-F238E27FC236}">
                  <a16:creationId xmlns:a16="http://schemas.microsoft.com/office/drawing/2014/main" id="{FF1FEF08-80EB-F66B-305D-AEDD1534517E}"/>
                </a:ext>
              </a:extLst>
            </p:cNvPr>
            <p:cNvSpPr txBox="1"/>
            <p:nvPr/>
          </p:nvSpPr>
          <p:spPr>
            <a:xfrm>
              <a:off x="1186178" y="1426457"/>
              <a:ext cx="10434321" cy="338554"/>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grpSp>
      <p:grpSp>
        <p:nvGrpSpPr>
          <p:cNvPr id="43" name="Group 42">
            <a:extLst>
              <a:ext uri="{FF2B5EF4-FFF2-40B4-BE49-F238E27FC236}">
                <a16:creationId xmlns:a16="http://schemas.microsoft.com/office/drawing/2014/main" id="{BC0E5C4E-CD64-EC35-9B3C-860130BA0712}"/>
              </a:ext>
            </a:extLst>
          </p:cNvPr>
          <p:cNvGrpSpPr/>
          <p:nvPr/>
        </p:nvGrpSpPr>
        <p:grpSpPr>
          <a:xfrm>
            <a:off x="110818" y="5407658"/>
            <a:ext cx="11676380" cy="1299169"/>
            <a:chOff x="86358" y="994239"/>
            <a:chExt cx="11676380" cy="1299169"/>
          </a:xfrm>
        </p:grpSpPr>
        <p:sp>
          <p:nvSpPr>
            <p:cNvPr id="44" name="Rectangle 43">
              <a:extLst>
                <a:ext uri="{FF2B5EF4-FFF2-40B4-BE49-F238E27FC236}">
                  <a16:creationId xmlns:a16="http://schemas.microsoft.com/office/drawing/2014/main" id="{F6E7CFB2-8DE7-4891-514C-21B6C11BFE8A}"/>
                </a:ext>
              </a:extLst>
            </p:cNvPr>
            <p:cNvSpPr/>
            <p:nvPr/>
          </p:nvSpPr>
          <p:spPr>
            <a:xfrm>
              <a:off x="241298" y="1003091"/>
              <a:ext cx="11521440" cy="1290317"/>
            </a:xfrm>
            <a:prstGeom prst="rect">
              <a:avLst/>
            </a:prstGeom>
            <a:solidFill>
              <a:schemeClr val="bg1">
                <a:lumMod val="95000"/>
              </a:schemeClr>
            </a:solidFill>
            <a:ln>
              <a:gradFill flip="none" rotWithShape="1">
                <a:gsLst>
                  <a:gs pos="0">
                    <a:schemeClr val="accent1">
                      <a:lumMod val="5000"/>
                      <a:lumOff val="95000"/>
                    </a:schemeClr>
                  </a:gs>
                  <a:gs pos="100000">
                    <a:schemeClr val="bg1">
                      <a:lumMod val="85000"/>
                    </a:schemeClr>
                  </a:gs>
                </a:gsLst>
                <a:lin ang="5400000" scaled="1"/>
                <a:tileRect/>
              </a:gradFill>
            </a:ln>
            <a:effectLst>
              <a:outerShdw blurRad="50800" dist="1143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5" name="Rectangle 44">
              <a:extLst>
                <a:ext uri="{FF2B5EF4-FFF2-40B4-BE49-F238E27FC236}">
                  <a16:creationId xmlns:a16="http://schemas.microsoft.com/office/drawing/2014/main" id="{7242BEF0-8A98-86CD-625E-F7C15E50049F}"/>
                </a:ext>
              </a:extLst>
            </p:cNvPr>
            <p:cNvSpPr/>
            <p:nvPr/>
          </p:nvSpPr>
          <p:spPr>
            <a:xfrm>
              <a:off x="86358" y="994239"/>
              <a:ext cx="254000" cy="1293067"/>
            </a:xfrm>
            <a:prstGeom prst="rect">
              <a:avLst/>
            </a:prstGeom>
            <a:gradFill flip="none" rotWithShape="1">
              <a:gsLst>
                <a:gs pos="0">
                  <a:schemeClr val="accent1">
                    <a:lumMod val="0"/>
                    <a:lumOff val="100000"/>
                  </a:schemeClr>
                </a:gs>
                <a:gs pos="55000">
                  <a:srgbClr val="FF99FF"/>
                </a:gs>
                <a:gs pos="100000">
                  <a:srgbClr val="C50DAB"/>
                </a:gs>
              </a:gsLst>
              <a:path path="circle">
                <a:fillToRect l="50000" t="-80000" r="50000" b="180000"/>
              </a:path>
              <a:tileRect/>
            </a:gradFill>
            <a:ln>
              <a:gradFill flip="none" rotWithShape="1">
                <a:gsLst>
                  <a:gs pos="100000">
                    <a:schemeClr val="tx1"/>
                  </a:gs>
                  <a:gs pos="6000">
                    <a:schemeClr val="bg1"/>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8" name="TextBox 47">
              <a:extLst>
                <a:ext uri="{FF2B5EF4-FFF2-40B4-BE49-F238E27FC236}">
                  <a16:creationId xmlns:a16="http://schemas.microsoft.com/office/drawing/2014/main" id="{81023066-7908-EED1-DC7C-D168345C54BC}"/>
                </a:ext>
              </a:extLst>
            </p:cNvPr>
            <p:cNvSpPr txBox="1"/>
            <p:nvPr/>
          </p:nvSpPr>
          <p:spPr>
            <a:xfrm>
              <a:off x="2020575" y="1425779"/>
              <a:ext cx="9479212" cy="369332"/>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Đảm bảo </a:t>
              </a:r>
              <a:r>
                <a:rPr lang="en-US">
                  <a:solidFill>
                    <a:srgbClr val="FF0000"/>
                  </a:solidFill>
                  <a:latin typeface="Tahoma" panose="020B0604030504040204" pitchFamily="34" charset="0"/>
                  <a:ea typeface="Tahoma" panose="020B0604030504040204" pitchFamily="34" charset="0"/>
                  <a:cs typeface="Tahoma" panose="020B0604030504040204" pitchFamily="34" charset="0"/>
                </a:rPr>
                <a:t>request sẽ thất bại </a:t>
              </a:r>
              <a:r>
                <a:rPr lang="en-US">
                  <a:latin typeface="Tahoma" panose="020B0604030504040204" pitchFamily="34" charset="0"/>
                  <a:ea typeface="Tahoma" panose="020B0604030504040204" pitchFamily="34" charset="0"/>
                  <a:cs typeface="Tahoma" panose="020B0604030504040204" pitchFamily="34" charset="0"/>
                </a:rPr>
                <a:t>nếu trường xác thực bị thiếu</a:t>
              </a:r>
            </a:p>
          </p:txBody>
        </p:sp>
      </p:grpSp>
      <p:sp>
        <p:nvSpPr>
          <p:cNvPr id="3" name="Rectangle 2">
            <a:extLst>
              <a:ext uri="{FF2B5EF4-FFF2-40B4-BE49-F238E27FC236}">
                <a16:creationId xmlns:a16="http://schemas.microsoft.com/office/drawing/2014/main" id="{398E10A0-6370-669A-4F59-87F45B25DA16}"/>
              </a:ext>
            </a:extLst>
          </p:cNvPr>
          <p:cNvSpPr/>
          <p:nvPr/>
        </p:nvSpPr>
        <p:spPr>
          <a:xfrm>
            <a:off x="342602" y="2876349"/>
            <a:ext cx="1432458" cy="57128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Test 2</a:t>
            </a:r>
            <a:endParaRPr kumimoji="0" lang="en-US" sz="28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 name="Rectangle 4">
            <a:extLst>
              <a:ext uri="{FF2B5EF4-FFF2-40B4-BE49-F238E27FC236}">
                <a16:creationId xmlns:a16="http://schemas.microsoft.com/office/drawing/2014/main" id="{58144773-B742-B32C-1E5F-03E087FC7B81}"/>
              </a:ext>
            </a:extLst>
          </p:cNvPr>
          <p:cNvSpPr/>
          <p:nvPr/>
        </p:nvSpPr>
        <p:spPr>
          <a:xfrm>
            <a:off x="389278" y="4305686"/>
            <a:ext cx="1432458" cy="57128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Test 3</a:t>
            </a:r>
            <a:endParaRPr kumimoji="0" lang="en-US" sz="28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6" name="Rectangle 5">
            <a:extLst>
              <a:ext uri="{FF2B5EF4-FFF2-40B4-BE49-F238E27FC236}">
                <a16:creationId xmlns:a16="http://schemas.microsoft.com/office/drawing/2014/main" id="{DDD1EA66-12ED-6E6A-3F9F-C813F1E2D5F0}"/>
              </a:ext>
            </a:extLst>
          </p:cNvPr>
          <p:cNvSpPr/>
          <p:nvPr/>
        </p:nvSpPr>
        <p:spPr>
          <a:xfrm>
            <a:off x="352560" y="5748871"/>
            <a:ext cx="1432458" cy="57128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Test 4</a:t>
            </a:r>
            <a:endParaRPr kumimoji="0" lang="en-US" sz="28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21D7559B-FD33-FE3E-9F71-152F1EE5E810}"/>
              </a:ext>
            </a:extLst>
          </p:cNvPr>
          <p:cNvSpPr txBox="1"/>
          <p:nvPr/>
        </p:nvSpPr>
        <p:spPr>
          <a:xfrm>
            <a:off x="2047969" y="4217627"/>
            <a:ext cx="9596990" cy="646331"/>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Đảm bảo trường xác thực không bao giờ gửi các câu truy vấn bởi vì dữ liệu này có thể bị tiết lộ tới kẻ tấn công ở những trường hợp như HTTP refered</a:t>
            </a:r>
          </a:p>
        </p:txBody>
      </p:sp>
      <p:sp>
        <p:nvSpPr>
          <p:cNvPr id="9" name="TextBox 8">
            <a:extLst>
              <a:ext uri="{FF2B5EF4-FFF2-40B4-BE49-F238E27FC236}">
                <a16:creationId xmlns:a16="http://schemas.microsoft.com/office/drawing/2014/main" id="{4521169B-84ED-7271-643B-652C80BAC6F9}"/>
              </a:ext>
            </a:extLst>
          </p:cNvPr>
          <p:cNvSpPr txBox="1"/>
          <p:nvPr/>
        </p:nvSpPr>
        <p:spPr>
          <a:xfrm>
            <a:off x="2047969" y="2457446"/>
            <a:ext cx="8995190"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Đảm bảo rằng người dùng khác không thể phát hiện các trường xác thực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Nếu kẻ tấn công có thể tạo trường xác thực giống nhau cho các người dùng khác thì việc tạo một trường xác thực mới là vô ích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Trường xác thực bắt buộc </a:t>
            </a:r>
            <a:r>
              <a:rPr kumimoji="0" lang="en-US" sz="1800" b="0" i="0" u="none" strike="noStrike" kern="1200" cap="none" spc="0" normalizeH="0" baseline="0" noProof="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cho mỗi site</a:t>
            </a:r>
          </a:p>
        </p:txBody>
      </p:sp>
      <p:sp>
        <p:nvSpPr>
          <p:cNvPr id="11" name="TextBox 10">
            <a:extLst>
              <a:ext uri="{FF2B5EF4-FFF2-40B4-BE49-F238E27FC236}">
                <a16:creationId xmlns:a16="http://schemas.microsoft.com/office/drawing/2014/main" id="{AB0CBAB8-9C71-31AA-371F-61C1212A8BD5}"/>
              </a:ext>
            </a:extLst>
          </p:cNvPr>
          <p:cNvSpPr txBox="1"/>
          <p:nvPr/>
        </p:nvSpPr>
        <p:spPr>
          <a:xfrm>
            <a:off x="2047969" y="1360611"/>
            <a:ext cx="6139542" cy="646331"/>
          </a:xfrm>
          <a:prstGeom prst="rect">
            <a:avLst/>
          </a:prstGeom>
          <a:noFill/>
        </p:spPr>
        <p:txBody>
          <a:bodyPr wrap="square">
            <a:spAutoFit/>
          </a:bodyPr>
          <a:lstStyle/>
          <a:p>
            <a:r>
              <a:rPr lang="en-US">
                <a:latin typeface="Tahoma" panose="020B0604030504040204" pitchFamily="34" charset="0"/>
                <a:ea typeface="Tahoma" panose="020B0604030504040204" pitchFamily="34" charset="0"/>
                <a:cs typeface="Tahoma" panose="020B0604030504040204" pitchFamily="34" charset="0"/>
              </a:rPr>
              <a:t>Xác nhận rằng các </a:t>
            </a:r>
            <a:r>
              <a:rPr lang="en-US">
                <a:solidFill>
                  <a:srgbClr val="FF0000"/>
                </a:solidFill>
                <a:latin typeface="Tahoma" panose="020B0604030504040204" pitchFamily="34" charset="0"/>
                <a:ea typeface="Tahoma" panose="020B0604030504040204" pitchFamily="34" charset="0"/>
                <a:cs typeface="Tahoma" panose="020B0604030504040204" pitchFamily="34" charset="0"/>
              </a:rPr>
              <a:t>trường xác thực</a:t>
            </a:r>
            <a:r>
              <a:rPr lang="en-US">
                <a:latin typeface="Tahoma" panose="020B0604030504040204" pitchFamily="34" charset="0"/>
                <a:ea typeface="Tahoma" panose="020B0604030504040204" pitchFamily="34" charset="0"/>
                <a:cs typeface="Tahoma" panose="020B0604030504040204" pitchFamily="34" charset="0"/>
              </a:rPr>
              <a:t> là bắt buộc cho mỗi người dùng</a:t>
            </a:r>
          </a:p>
        </p:txBody>
      </p:sp>
    </p:spTree>
    <p:extLst>
      <p:ext uri="{BB962C8B-B14F-4D97-AF65-F5344CB8AC3E}">
        <p14:creationId xmlns:p14="http://schemas.microsoft.com/office/powerpoint/2010/main" val="1700756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56</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431800" y="14080"/>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rPr>
              <a:t>Điều tra tấn công Code Injection</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3" name="Group 2">
            <a:extLst>
              <a:ext uri="{FF2B5EF4-FFF2-40B4-BE49-F238E27FC236}">
                <a16:creationId xmlns:a16="http://schemas.microsoft.com/office/drawing/2014/main" id="{0A754E22-52F1-6360-3135-23060CF4F697}"/>
              </a:ext>
            </a:extLst>
          </p:cNvPr>
          <p:cNvGrpSpPr/>
          <p:nvPr/>
        </p:nvGrpSpPr>
        <p:grpSpPr>
          <a:xfrm>
            <a:off x="1438288" y="1117507"/>
            <a:ext cx="9569413" cy="726855"/>
            <a:chOff x="771089" y="849026"/>
            <a:chExt cx="9569413" cy="726855"/>
          </a:xfrm>
        </p:grpSpPr>
        <p:sp>
          <p:nvSpPr>
            <p:cNvPr id="66" name="Rectangle: Rounded Corners 33">
              <a:extLst>
                <a:ext uri="{FF2B5EF4-FFF2-40B4-BE49-F238E27FC236}">
                  <a16:creationId xmlns:a16="http://schemas.microsoft.com/office/drawing/2014/main" id="{7B849E2C-DC33-851A-BC1B-2E46DC65712B}"/>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69" name="Flowchart: Connector 68">
              <a:extLst>
                <a:ext uri="{FF2B5EF4-FFF2-40B4-BE49-F238E27FC236}">
                  <a16:creationId xmlns:a16="http://schemas.microsoft.com/office/drawing/2014/main" id="{B046E949-C555-2D2F-0C6C-A8E0F1770E3D}"/>
                </a:ext>
              </a:extLst>
            </p:cNvPr>
            <p:cNvSpPr/>
            <p:nvPr/>
          </p:nvSpPr>
          <p:spPr>
            <a:xfrm>
              <a:off x="771089" y="849026"/>
              <a:ext cx="813872" cy="712934"/>
            </a:xfrm>
            <a:prstGeom prst="flowChartConnector">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01</a:t>
              </a:r>
            </a:p>
          </p:txBody>
        </p:sp>
      </p:grpSp>
      <p:grpSp>
        <p:nvGrpSpPr>
          <p:cNvPr id="24" name="Group 23">
            <a:extLst>
              <a:ext uri="{FF2B5EF4-FFF2-40B4-BE49-F238E27FC236}">
                <a16:creationId xmlns:a16="http://schemas.microsoft.com/office/drawing/2014/main" id="{015B637E-462B-9EFE-B5E5-D258B84D56F9}"/>
              </a:ext>
            </a:extLst>
          </p:cNvPr>
          <p:cNvGrpSpPr/>
          <p:nvPr/>
        </p:nvGrpSpPr>
        <p:grpSpPr>
          <a:xfrm>
            <a:off x="1438288" y="2022608"/>
            <a:ext cx="9569413" cy="726855"/>
            <a:chOff x="771089" y="849026"/>
            <a:chExt cx="9569413" cy="726855"/>
          </a:xfrm>
        </p:grpSpPr>
        <p:sp>
          <p:nvSpPr>
            <p:cNvPr id="25" name="Rectangle: Rounded Corners 33">
              <a:extLst>
                <a:ext uri="{FF2B5EF4-FFF2-40B4-BE49-F238E27FC236}">
                  <a16:creationId xmlns:a16="http://schemas.microsoft.com/office/drawing/2014/main" id="{64CAFCF5-FEA8-9E33-25B7-D914F76630AD}"/>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6" name="Flowchart: Connector 25">
              <a:extLst>
                <a:ext uri="{FF2B5EF4-FFF2-40B4-BE49-F238E27FC236}">
                  <a16:creationId xmlns:a16="http://schemas.microsoft.com/office/drawing/2014/main" id="{310E3384-DB84-4B56-2FC2-3E86582D2E74}"/>
                </a:ext>
              </a:extLst>
            </p:cNvPr>
            <p:cNvSpPr/>
            <p:nvPr/>
          </p:nvSpPr>
          <p:spPr>
            <a:xfrm>
              <a:off x="771089" y="849026"/>
              <a:ext cx="813872" cy="712934"/>
            </a:xfrm>
            <a:prstGeom prst="flowChartConnector">
              <a:avLst/>
            </a:prstGeom>
            <a:solidFill>
              <a:srgbClr val="FFBC0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02</a:t>
              </a:r>
            </a:p>
          </p:txBody>
        </p:sp>
      </p:grpSp>
      <p:grpSp>
        <p:nvGrpSpPr>
          <p:cNvPr id="27" name="Group 26">
            <a:extLst>
              <a:ext uri="{FF2B5EF4-FFF2-40B4-BE49-F238E27FC236}">
                <a16:creationId xmlns:a16="http://schemas.microsoft.com/office/drawing/2014/main" id="{5605F22B-CD27-E6D6-8EF0-0478DD432DE9}"/>
              </a:ext>
            </a:extLst>
          </p:cNvPr>
          <p:cNvGrpSpPr/>
          <p:nvPr/>
        </p:nvGrpSpPr>
        <p:grpSpPr>
          <a:xfrm>
            <a:off x="1438289" y="3007809"/>
            <a:ext cx="9569413" cy="726855"/>
            <a:chOff x="771089" y="849026"/>
            <a:chExt cx="9569413" cy="726855"/>
          </a:xfrm>
        </p:grpSpPr>
        <p:sp>
          <p:nvSpPr>
            <p:cNvPr id="28" name="Rectangle: Rounded Corners 33">
              <a:extLst>
                <a:ext uri="{FF2B5EF4-FFF2-40B4-BE49-F238E27FC236}">
                  <a16:creationId xmlns:a16="http://schemas.microsoft.com/office/drawing/2014/main" id="{C7BEF46F-EF0E-2367-5727-BF50D4E1BA92}"/>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9" name="Flowchart: Connector 28">
              <a:extLst>
                <a:ext uri="{FF2B5EF4-FFF2-40B4-BE49-F238E27FC236}">
                  <a16:creationId xmlns:a16="http://schemas.microsoft.com/office/drawing/2014/main" id="{534DC46C-1EB8-0A74-1D77-E4BFF2877A9F}"/>
                </a:ext>
              </a:extLst>
            </p:cNvPr>
            <p:cNvSpPr/>
            <p:nvPr/>
          </p:nvSpPr>
          <p:spPr>
            <a:xfrm>
              <a:off x="771089" y="849026"/>
              <a:ext cx="813872" cy="712934"/>
            </a:xfrm>
            <a:prstGeom prst="flowChartConnector">
              <a:avLst/>
            </a:prstGeom>
            <a:solidFill>
              <a:schemeClr val="accent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03</a:t>
              </a:r>
            </a:p>
          </p:txBody>
        </p:sp>
      </p:grpSp>
      <p:grpSp>
        <p:nvGrpSpPr>
          <p:cNvPr id="30" name="Group 29">
            <a:extLst>
              <a:ext uri="{FF2B5EF4-FFF2-40B4-BE49-F238E27FC236}">
                <a16:creationId xmlns:a16="http://schemas.microsoft.com/office/drawing/2014/main" id="{E229FDA0-4853-F926-9618-6D4B2359D682}"/>
              </a:ext>
            </a:extLst>
          </p:cNvPr>
          <p:cNvGrpSpPr/>
          <p:nvPr/>
        </p:nvGrpSpPr>
        <p:grpSpPr>
          <a:xfrm>
            <a:off x="1438287" y="3979089"/>
            <a:ext cx="9569413" cy="734014"/>
            <a:chOff x="771087" y="1096926"/>
            <a:chExt cx="9569413" cy="734014"/>
          </a:xfrm>
        </p:grpSpPr>
        <p:sp>
          <p:nvSpPr>
            <p:cNvPr id="31" name="Rectangle: Rounded Corners 33">
              <a:extLst>
                <a:ext uri="{FF2B5EF4-FFF2-40B4-BE49-F238E27FC236}">
                  <a16:creationId xmlns:a16="http://schemas.microsoft.com/office/drawing/2014/main" id="{B4C37984-B3F1-AE2B-AAE5-A6362B132072}"/>
                </a:ext>
              </a:extLst>
            </p:cNvPr>
            <p:cNvSpPr/>
            <p:nvPr/>
          </p:nvSpPr>
          <p:spPr>
            <a:xfrm>
              <a:off x="771087" y="10969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2" name="Flowchart: Connector 31">
              <a:extLst>
                <a:ext uri="{FF2B5EF4-FFF2-40B4-BE49-F238E27FC236}">
                  <a16:creationId xmlns:a16="http://schemas.microsoft.com/office/drawing/2014/main" id="{56227345-9966-4C25-218A-067CD2EFCB74}"/>
                </a:ext>
              </a:extLst>
            </p:cNvPr>
            <p:cNvSpPr/>
            <p:nvPr/>
          </p:nvSpPr>
          <p:spPr>
            <a:xfrm>
              <a:off x="771087" y="1118006"/>
              <a:ext cx="813872" cy="712934"/>
            </a:xfrm>
            <a:prstGeom prst="flowChartConnector">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04</a:t>
              </a:r>
            </a:p>
          </p:txBody>
        </p:sp>
      </p:grpSp>
      <p:grpSp>
        <p:nvGrpSpPr>
          <p:cNvPr id="33" name="Group 32">
            <a:extLst>
              <a:ext uri="{FF2B5EF4-FFF2-40B4-BE49-F238E27FC236}">
                <a16:creationId xmlns:a16="http://schemas.microsoft.com/office/drawing/2014/main" id="{34A2D051-BD49-AFD0-27D8-5021B800AB88}"/>
              </a:ext>
            </a:extLst>
          </p:cNvPr>
          <p:cNvGrpSpPr/>
          <p:nvPr/>
        </p:nvGrpSpPr>
        <p:grpSpPr>
          <a:xfrm>
            <a:off x="1438290" y="5031968"/>
            <a:ext cx="9569413" cy="726855"/>
            <a:chOff x="771089" y="849026"/>
            <a:chExt cx="9569413" cy="726855"/>
          </a:xfrm>
        </p:grpSpPr>
        <p:sp>
          <p:nvSpPr>
            <p:cNvPr id="34" name="Rectangle: Rounded Corners 33">
              <a:extLst>
                <a:ext uri="{FF2B5EF4-FFF2-40B4-BE49-F238E27FC236}">
                  <a16:creationId xmlns:a16="http://schemas.microsoft.com/office/drawing/2014/main" id="{6F385019-231A-0EE3-A608-3BBA765B87C3}"/>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5" name="Flowchart: Connector 34">
              <a:extLst>
                <a:ext uri="{FF2B5EF4-FFF2-40B4-BE49-F238E27FC236}">
                  <a16:creationId xmlns:a16="http://schemas.microsoft.com/office/drawing/2014/main" id="{56AB1606-DA7A-34D2-D047-08CAC2300DC3}"/>
                </a:ext>
              </a:extLst>
            </p:cNvPr>
            <p:cNvSpPr/>
            <p:nvPr/>
          </p:nvSpPr>
          <p:spPr>
            <a:xfrm>
              <a:off x="771089" y="849026"/>
              <a:ext cx="813872" cy="712934"/>
            </a:xfrm>
            <a:prstGeom prst="flowChartConnector">
              <a:avLst/>
            </a:prstGeom>
            <a:solidFill>
              <a:schemeClr val="accent3">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05</a:t>
              </a:r>
            </a:p>
          </p:txBody>
        </p:sp>
      </p:grpSp>
      <p:sp>
        <p:nvSpPr>
          <p:cNvPr id="44" name="TextBox 43">
            <a:extLst>
              <a:ext uri="{FF2B5EF4-FFF2-40B4-BE49-F238E27FC236}">
                <a16:creationId xmlns:a16="http://schemas.microsoft.com/office/drawing/2014/main" id="{4413AF51-EEB1-1EF8-C908-AA61C34562C5}"/>
              </a:ext>
            </a:extLst>
          </p:cNvPr>
          <p:cNvSpPr txBox="1"/>
          <p:nvPr/>
        </p:nvSpPr>
        <p:spPr>
          <a:xfrm>
            <a:off x="2364017" y="1165278"/>
            <a:ext cx="7602064" cy="861774"/>
          </a:xfrm>
          <a:prstGeom prst="rect">
            <a:avLst/>
          </a:prstGeom>
          <a:noFill/>
        </p:spPr>
        <p:txBody>
          <a:bodyPr wrap="square">
            <a:spAutoFit/>
          </a:bodyPr>
          <a:lstStyle/>
          <a:p>
            <a:r>
              <a:rPr lang="en-US" sz="1600">
                <a:latin typeface="Tahoma" panose="020B0604030504040204" pitchFamily="34" charset="0"/>
                <a:ea typeface="Tahoma" panose="020B0604030504040204" pitchFamily="34" charset="0"/>
                <a:cs typeface="Tahoma" panose="020B0604030504040204" pitchFamily="34" charset="0"/>
              </a:rPr>
              <a:t>IDS và sandbox execution environment của hệ điều hành giúp phát hiện ra tấn công Code Injection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91502787-512B-99C3-D5AD-C2BC5DA08FBB}"/>
              </a:ext>
            </a:extLst>
          </p:cNvPr>
          <p:cNvSpPr txBox="1"/>
          <p:nvPr/>
        </p:nvSpPr>
        <p:spPr>
          <a:xfrm>
            <a:off x="2372359" y="3108337"/>
            <a:ext cx="8635344" cy="411459"/>
          </a:xfrm>
          <a:prstGeom prst="rect">
            <a:avLst/>
          </a:prstGeom>
          <a:noFill/>
        </p:spPr>
        <p:txBody>
          <a:bodyPr wrap="square">
            <a:spAutoFit/>
          </a:bodyPr>
          <a:lstStyle/>
          <a:p>
            <a:pPr>
              <a:lnSpc>
                <a:spcPct val="150000"/>
              </a:lnSpc>
            </a:pPr>
            <a:r>
              <a:rPr lang="en-US" sz="1600">
                <a:latin typeface="Tahoma" panose="020B0604030504040204" pitchFamily="34" charset="0"/>
                <a:ea typeface="Tahoma" panose="020B0604030504040204" pitchFamily="34" charset="0"/>
                <a:cs typeface="Tahoma" panose="020B0604030504040204" pitchFamily="34" charset="0"/>
              </a:rPr>
              <a:t>Môi trường thực thi đúng là xác định với sự trợ giúp của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địa chỉ IP đích </a:t>
            </a:r>
            <a:r>
              <a:rPr lang="en-US" sz="1600">
                <a:latin typeface="Tahoma" panose="020B0604030504040204" pitchFamily="34" charset="0"/>
                <a:ea typeface="Tahoma" panose="020B0604030504040204" pitchFamily="34" charset="0"/>
                <a:cs typeface="Tahoma" panose="020B0604030504040204" pitchFamily="34" charset="0"/>
              </a:rPr>
              <a:t>của gói tin đến</a:t>
            </a:r>
          </a:p>
        </p:txBody>
      </p:sp>
      <p:sp>
        <p:nvSpPr>
          <p:cNvPr id="54" name="TextBox 53">
            <a:extLst>
              <a:ext uri="{FF2B5EF4-FFF2-40B4-BE49-F238E27FC236}">
                <a16:creationId xmlns:a16="http://schemas.microsoft.com/office/drawing/2014/main" id="{6151F8CE-A95D-3D18-6B3C-021D1F42292F}"/>
              </a:ext>
            </a:extLst>
          </p:cNvPr>
          <p:cNvSpPr txBox="1"/>
          <p:nvPr/>
        </p:nvSpPr>
        <p:spPr>
          <a:xfrm>
            <a:off x="2372360" y="4043523"/>
            <a:ext cx="8373007" cy="861774"/>
          </a:xfrm>
          <a:prstGeom prst="rect">
            <a:avLst/>
          </a:prstGeom>
          <a:noFill/>
        </p:spPr>
        <p:txBody>
          <a:bodyPr wrap="square">
            <a:spAutoFit/>
          </a:bodyPr>
          <a:lstStyle/>
          <a:p>
            <a:r>
              <a:rPr lang="en-US" sz="1600">
                <a:latin typeface="Tahoma" panose="020B0604030504040204" pitchFamily="34" charset="0"/>
                <a:ea typeface="Tahoma" panose="020B0604030504040204" pitchFamily="34" charset="0"/>
                <a:cs typeface="Tahoma" panose="020B0604030504040204" pitchFamily="34" charset="0"/>
              </a:rPr>
              <a:t>Payload của gói tin sau đó thực thi ở môi trường theo dõi tương ứng, và thông báo của payload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tài nguyên hệ điều hành</a:t>
            </a:r>
            <a:r>
              <a:rPr lang="en-US" sz="1600">
                <a:latin typeface="Tahoma" panose="020B0604030504040204" pitchFamily="34" charset="0"/>
                <a:ea typeface="Tahoma" panose="020B0604030504040204" pitchFamily="34" charset="0"/>
                <a:cs typeface="Tahoma" panose="020B0604030504040204" pitchFamily="34" charset="0"/>
              </a:rPr>
              <a:t> sử dụng chuyển đến IDS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6" name="TextBox 55">
            <a:extLst>
              <a:ext uri="{FF2B5EF4-FFF2-40B4-BE49-F238E27FC236}">
                <a16:creationId xmlns:a16="http://schemas.microsoft.com/office/drawing/2014/main" id="{D5267DC3-A64F-F0FF-FB8C-785AD42FACE8}"/>
              </a:ext>
            </a:extLst>
          </p:cNvPr>
          <p:cNvSpPr txBox="1"/>
          <p:nvPr/>
        </p:nvSpPr>
        <p:spPr>
          <a:xfrm>
            <a:off x="2364017" y="5135357"/>
            <a:ext cx="8373006" cy="861774"/>
          </a:xfrm>
          <a:prstGeom prst="rect">
            <a:avLst/>
          </a:prstGeom>
          <a:noFill/>
        </p:spPr>
        <p:txBody>
          <a:bodyPr wrap="square">
            <a:spAutoFit/>
          </a:bodyPr>
          <a:lstStyle/>
          <a:p>
            <a:r>
              <a:rPr lang="en-US" sz="1600">
                <a:latin typeface="Tahoma" panose="020B0604030504040204" pitchFamily="34" charset="0"/>
                <a:ea typeface="Tahoma" panose="020B0604030504040204" pitchFamily="34" charset="0"/>
                <a:cs typeface="Tahoma" panose="020B0604030504040204" pitchFamily="34" charset="0"/>
              </a:rPr>
              <a:t>Nếu thông báo bao gồm bằng chứng của tài nguyên OS sử dụng,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IDS sẽ cảnh báo người dùng rằng gói tin bao gồm dữ liệu độc hại</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DB761825-88C5-9DB7-631E-5665AAA43B9C}"/>
              </a:ext>
            </a:extLst>
          </p:cNvPr>
          <p:cNvSpPr txBox="1"/>
          <p:nvPr/>
        </p:nvSpPr>
        <p:spPr>
          <a:xfrm>
            <a:off x="2287668" y="1967630"/>
            <a:ext cx="8804725" cy="780791"/>
          </a:xfrm>
          <a:prstGeom prst="rect">
            <a:avLst/>
          </a:prstGeom>
          <a:noFill/>
        </p:spPr>
        <p:txBody>
          <a:bodyPr wrap="square">
            <a:spAutoFit/>
          </a:bodyPr>
          <a:lstStyle/>
          <a:p>
            <a:pPr>
              <a:lnSpc>
                <a:spcPct val="150000"/>
              </a:lnSpc>
            </a:pPr>
            <a:r>
              <a:rPr lang="en-US" sz="1600">
                <a:latin typeface="Tahoma" panose="020B0604030504040204" pitchFamily="34" charset="0"/>
                <a:ea typeface="Tahoma" panose="020B0604030504040204" pitchFamily="34" charset="0"/>
                <a:cs typeface="Tahoma" panose="020B0604030504040204" pitchFamily="34" charset="0"/>
              </a:rPr>
              <a:t>Khi hệ thống IDS tìm kiếm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một loạt các hướng dẫn thực thi trong lưu lượng mạng</a:t>
            </a:r>
            <a:r>
              <a:rPr lang="en-US" sz="1600">
                <a:latin typeface="Tahoma" panose="020B0604030504040204" pitchFamily="34" charset="0"/>
                <a:ea typeface="Tahoma" panose="020B0604030504040204" pitchFamily="34" charset="0"/>
                <a:cs typeface="Tahoma" panose="020B0604030504040204" pitchFamily="34" charset="0"/>
              </a:rPr>
              <a:t>, nó sẽ chuyển payload của  các gói tin đáng ngờ tới môi trường thực thi khớp với đích của gói tin</a:t>
            </a:r>
          </a:p>
        </p:txBody>
      </p:sp>
    </p:spTree>
    <p:extLst>
      <p:ext uri="{BB962C8B-B14F-4D97-AF65-F5344CB8AC3E}">
        <p14:creationId xmlns:p14="http://schemas.microsoft.com/office/powerpoint/2010/main" val="176033328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00"/>
                </a:solidFill>
                <a:effectLst/>
                <a:uLnTx/>
                <a:uFillTx/>
                <a:latin typeface="Calibri"/>
                <a:ea typeface="+mn-ea"/>
                <a:cs typeface="+mn-cs"/>
              </a:rPr>
              <a:t>57</a:t>
            </a:r>
            <a:endParaRPr kumimoji="0" lang="ru-RU" sz="3200" b="1" i="0" u="none" strike="noStrike" kern="1200" cap="none" spc="0" normalizeH="0" baseline="0" noProof="0" dirty="0">
              <a:ln>
                <a:noFill/>
              </a:ln>
              <a:solidFill>
                <a:srgbClr val="FFFF00"/>
              </a:solidFill>
              <a:effectLst/>
              <a:uLnTx/>
              <a:uFillTx/>
              <a:latin typeface="Calibri"/>
              <a:ea typeface="+mn-ea"/>
              <a:cs typeface="+mn-cs"/>
            </a:endParaRPr>
          </a:p>
        </p:txBody>
      </p:sp>
      <p:sp>
        <p:nvSpPr>
          <p:cNvPr id="13" name="TextBox 12"/>
          <p:cNvSpPr txBox="1"/>
          <p:nvPr/>
        </p:nvSpPr>
        <p:spPr>
          <a:xfrm>
            <a:off x="431800" y="14080"/>
            <a:ext cx="1158239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Điều</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tra</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tấn</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công</a:t>
            </a:r>
            <a:r>
              <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 Cookie </a:t>
            </a:r>
            <a:r>
              <a:rPr kumimoji="0" lang="en-US" sz="3600" b="1" i="0" u="none" strike="noStrike" kern="1200" cap="none" spc="0" normalizeH="0" baseline="0" noProof="0" dirty="0" err="1">
                <a:ln>
                  <a:noFill/>
                </a:ln>
                <a:solidFill>
                  <a:srgbClr val="FF0000"/>
                </a:solidFill>
                <a:effectLst/>
                <a:uLnTx/>
                <a:uFillTx/>
                <a:latin typeface="Arial" panose="020B0604020202020204" pitchFamily="34" charset="0"/>
                <a:ea typeface="+mn-ea"/>
                <a:cs typeface="Arial" panose="020B0604020202020204" pitchFamily="34" charset="0"/>
              </a:rPr>
              <a:t>Poisioning</a:t>
            </a:r>
            <a:endParaRPr kumimoji="0" lang="en-US" sz="3600" b="1"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3" name="Group 2">
            <a:extLst>
              <a:ext uri="{FF2B5EF4-FFF2-40B4-BE49-F238E27FC236}">
                <a16:creationId xmlns:a16="http://schemas.microsoft.com/office/drawing/2014/main" id="{0A754E22-52F1-6360-3135-23060CF4F697}"/>
              </a:ext>
            </a:extLst>
          </p:cNvPr>
          <p:cNvGrpSpPr/>
          <p:nvPr/>
        </p:nvGrpSpPr>
        <p:grpSpPr>
          <a:xfrm>
            <a:off x="1438288" y="1117507"/>
            <a:ext cx="9569413" cy="726855"/>
            <a:chOff x="771089" y="849026"/>
            <a:chExt cx="9569413" cy="726855"/>
          </a:xfrm>
        </p:grpSpPr>
        <p:sp>
          <p:nvSpPr>
            <p:cNvPr id="66" name="Rectangle: Rounded Corners 33">
              <a:extLst>
                <a:ext uri="{FF2B5EF4-FFF2-40B4-BE49-F238E27FC236}">
                  <a16:creationId xmlns:a16="http://schemas.microsoft.com/office/drawing/2014/main" id="{7B849E2C-DC33-851A-BC1B-2E46DC65712B}"/>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69" name="Flowchart: Connector 68">
              <a:extLst>
                <a:ext uri="{FF2B5EF4-FFF2-40B4-BE49-F238E27FC236}">
                  <a16:creationId xmlns:a16="http://schemas.microsoft.com/office/drawing/2014/main" id="{B046E949-C555-2D2F-0C6C-A8E0F1770E3D}"/>
                </a:ext>
              </a:extLst>
            </p:cNvPr>
            <p:cNvSpPr/>
            <p:nvPr/>
          </p:nvSpPr>
          <p:spPr>
            <a:xfrm>
              <a:off x="771089" y="849026"/>
              <a:ext cx="813872" cy="712934"/>
            </a:xfrm>
            <a:prstGeom prst="flowChartConnector">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01</a:t>
              </a:r>
            </a:p>
          </p:txBody>
        </p:sp>
      </p:grpSp>
      <p:grpSp>
        <p:nvGrpSpPr>
          <p:cNvPr id="24" name="Group 23">
            <a:extLst>
              <a:ext uri="{FF2B5EF4-FFF2-40B4-BE49-F238E27FC236}">
                <a16:creationId xmlns:a16="http://schemas.microsoft.com/office/drawing/2014/main" id="{015B637E-462B-9EFE-B5E5-D258B84D56F9}"/>
              </a:ext>
            </a:extLst>
          </p:cNvPr>
          <p:cNvGrpSpPr/>
          <p:nvPr/>
        </p:nvGrpSpPr>
        <p:grpSpPr>
          <a:xfrm>
            <a:off x="1438288" y="2022608"/>
            <a:ext cx="9569413" cy="726855"/>
            <a:chOff x="771089" y="849026"/>
            <a:chExt cx="9569413" cy="726855"/>
          </a:xfrm>
        </p:grpSpPr>
        <p:sp>
          <p:nvSpPr>
            <p:cNvPr id="25" name="Rectangle: Rounded Corners 33">
              <a:extLst>
                <a:ext uri="{FF2B5EF4-FFF2-40B4-BE49-F238E27FC236}">
                  <a16:creationId xmlns:a16="http://schemas.microsoft.com/office/drawing/2014/main" id="{64CAFCF5-FEA8-9E33-25B7-D914F76630AD}"/>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6" name="Flowchart: Connector 25">
              <a:extLst>
                <a:ext uri="{FF2B5EF4-FFF2-40B4-BE49-F238E27FC236}">
                  <a16:creationId xmlns:a16="http://schemas.microsoft.com/office/drawing/2014/main" id="{310E3384-DB84-4B56-2FC2-3E86582D2E74}"/>
                </a:ext>
              </a:extLst>
            </p:cNvPr>
            <p:cNvSpPr/>
            <p:nvPr/>
          </p:nvSpPr>
          <p:spPr>
            <a:xfrm>
              <a:off x="771089" y="849026"/>
              <a:ext cx="813872" cy="712934"/>
            </a:xfrm>
            <a:prstGeom prst="flowChartConnector">
              <a:avLst/>
            </a:prstGeom>
            <a:solidFill>
              <a:srgbClr val="FFBC0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02</a:t>
              </a:r>
            </a:p>
          </p:txBody>
        </p:sp>
      </p:grpSp>
      <p:grpSp>
        <p:nvGrpSpPr>
          <p:cNvPr id="27" name="Group 26">
            <a:extLst>
              <a:ext uri="{FF2B5EF4-FFF2-40B4-BE49-F238E27FC236}">
                <a16:creationId xmlns:a16="http://schemas.microsoft.com/office/drawing/2014/main" id="{5605F22B-CD27-E6D6-8EF0-0478DD432DE9}"/>
              </a:ext>
            </a:extLst>
          </p:cNvPr>
          <p:cNvGrpSpPr/>
          <p:nvPr/>
        </p:nvGrpSpPr>
        <p:grpSpPr>
          <a:xfrm>
            <a:off x="1438289" y="3007809"/>
            <a:ext cx="9569413" cy="726855"/>
            <a:chOff x="771089" y="849026"/>
            <a:chExt cx="9569413" cy="726855"/>
          </a:xfrm>
        </p:grpSpPr>
        <p:sp>
          <p:nvSpPr>
            <p:cNvPr id="28" name="Rectangle: Rounded Corners 33">
              <a:extLst>
                <a:ext uri="{FF2B5EF4-FFF2-40B4-BE49-F238E27FC236}">
                  <a16:creationId xmlns:a16="http://schemas.microsoft.com/office/drawing/2014/main" id="{C7BEF46F-EF0E-2367-5727-BF50D4E1BA92}"/>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9" name="Flowchart: Connector 28">
              <a:extLst>
                <a:ext uri="{FF2B5EF4-FFF2-40B4-BE49-F238E27FC236}">
                  <a16:creationId xmlns:a16="http://schemas.microsoft.com/office/drawing/2014/main" id="{534DC46C-1EB8-0A74-1D77-E4BFF2877A9F}"/>
                </a:ext>
              </a:extLst>
            </p:cNvPr>
            <p:cNvSpPr/>
            <p:nvPr/>
          </p:nvSpPr>
          <p:spPr>
            <a:xfrm>
              <a:off x="771089" y="849026"/>
              <a:ext cx="813872" cy="712934"/>
            </a:xfrm>
            <a:prstGeom prst="flowChartConnector">
              <a:avLst/>
            </a:prstGeom>
            <a:solidFill>
              <a:schemeClr val="accent1"/>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03</a:t>
              </a:r>
            </a:p>
          </p:txBody>
        </p:sp>
      </p:grpSp>
      <p:grpSp>
        <p:nvGrpSpPr>
          <p:cNvPr id="30" name="Group 29">
            <a:extLst>
              <a:ext uri="{FF2B5EF4-FFF2-40B4-BE49-F238E27FC236}">
                <a16:creationId xmlns:a16="http://schemas.microsoft.com/office/drawing/2014/main" id="{E229FDA0-4853-F926-9618-6D4B2359D682}"/>
              </a:ext>
            </a:extLst>
          </p:cNvPr>
          <p:cNvGrpSpPr/>
          <p:nvPr/>
        </p:nvGrpSpPr>
        <p:grpSpPr>
          <a:xfrm>
            <a:off x="1438287" y="3979089"/>
            <a:ext cx="9569413" cy="734014"/>
            <a:chOff x="771087" y="1096926"/>
            <a:chExt cx="9569413" cy="734014"/>
          </a:xfrm>
        </p:grpSpPr>
        <p:sp>
          <p:nvSpPr>
            <p:cNvPr id="31" name="Rectangle: Rounded Corners 33">
              <a:extLst>
                <a:ext uri="{FF2B5EF4-FFF2-40B4-BE49-F238E27FC236}">
                  <a16:creationId xmlns:a16="http://schemas.microsoft.com/office/drawing/2014/main" id="{B4C37984-B3F1-AE2B-AAE5-A6362B132072}"/>
                </a:ext>
              </a:extLst>
            </p:cNvPr>
            <p:cNvSpPr/>
            <p:nvPr/>
          </p:nvSpPr>
          <p:spPr>
            <a:xfrm>
              <a:off x="771087" y="10969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2" name="Flowchart: Connector 31">
              <a:extLst>
                <a:ext uri="{FF2B5EF4-FFF2-40B4-BE49-F238E27FC236}">
                  <a16:creationId xmlns:a16="http://schemas.microsoft.com/office/drawing/2014/main" id="{56227345-9966-4C25-218A-067CD2EFCB74}"/>
                </a:ext>
              </a:extLst>
            </p:cNvPr>
            <p:cNvSpPr/>
            <p:nvPr/>
          </p:nvSpPr>
          <p:spPr>
            <a:xfrm>
              <a:off x="771087" y="1118006"/>
              <a:ext cx="813872" cy="712934"/>
            </a:xfrm>
            <a:prstGeom prst="flowChartConnector">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04</a:t>
              </a:r>
            </a:p>
          </p:txBody>
        </p:sp>
      </p:grpSp>
      <p:grpSp>
        <p:nvGrpSpPr>
          <p:cNvPr id="33" name="Group 32">
            <a:extLst>
              <a:ext uri="{FF2B5EF4-FFF2-40B4-BE49-F238E27FC236}">
                <a16:creationId xmlns:a16="http://schemas.microsoft.com/office/drawing/2014/main" id="{34A2D051-BD49-AFD0-27D8-5021B800AB88}"/>
              </a:ext>
            </a:extLst>
          </p:cNvPr>
          <p:cNvGrpSpPr/>
          <p:nvPr/>
        </p:nvGrpSpPr>
        <p:grpSpPr>
          <a:xfrm>
            <a:off x="1438290" y="5031968"/>
            <a:ext cx="9569413" cy="726855"/>
            <a:chOff x="771089" y="849026"/>
            <a:chExt cx="9569413" cy="726855"/>
          </a:xfrm>
        </p:grpSpPr>
        <p:sp>
          <p:nvSpPr>
            <p:cNvPr id="34" name="Rectangle: Rounded Corners 33">
              <a:extLst>
                <a:ext uri="{FF2B5EF4-FFF2-40B4-BE49-F238E27FC236}">
                  <a16:creationId xmlns:a16="http://schemas.microsoft.com/office/drawing/2014/main" id="{6F385019-231A-0EE3-A608-3BBA765B87C3}"/>
                </a:ext>
              </a:extLst>
            </p:cNvPr>
            <p:cNvSpPr/>
            <p:nvPr/>
          </p:nvSpPr>
          <p:spPr>
            <a:xfrm>
              <a:off x="771089" y="849026"/>
              <a:ext cx="9569413" cy="726855"/>
            </a:xfrm>
            <a:prstGeom prst="roundRect">
              <a:avLst>
                <a:gd name="adj" fmla="val 50000"/>
              </a:avLst>
            </a:prstGeom>
            <a:gradFill flip="none" rotWithShape="1">
              <a:gsLst>
                <a:gs pos="57000">
                  <a:schemeClr val="accent1">
                    <a:lumMod val="5000"/>
                    <a:lumOff val="95000"/>
                  </a:schemeClr>
                </a:gs>
                <a:gs pos="100000">
                  <a:schemeClr val="bg1">
                    <a:lumMod val="85000"/>
                  </a:schemeClr>
                </a:gs>
              </a:gsLst>
              <a:lin ang="2700000" scaled="1"/>
              <a:tileRect/>
            </a:gradFill>
            <a:ln>
              <a:gradFill flip="none" rotWithShape="1">
                <a:gsLst>
                  <a:gs pos="100000">
                    <a:schemeClr val="bg1">
                      <a:lumMod val="85000"/>
                    </a:schemeClr>
                  </a:gs>
                  <a:gs pos="2000">
                    <a:schemeClr val="bg1">
                      <a:lumMod val="95000"/>
                    </a:schemeClr>
                  </a:gs>
                </a:gsLst>
                <a:path path="rect">
                  <a:fillToRect l="100000" t="100000"/>
                </a:path>
                <a:tileRect r="-100000" b="-100000"/>
              </a:gradFill>
            </a:ln>
            <a:effectLst>
              <a:outerShdw dist="8890" dir="8460000" sx="58000" sy="58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5" name="Flowchart: Connector 34">
              <a:extLst>
                <a:ext uri="{FF2B5EF4-FFF2-40B4-BE49-F238E27FC236}">
                  <a16:creationId xmlns:a16="http://schemas.microsoft.com/office/drawing/2014/main" id="{56AB1606-DA7A-34D2-D047-08CAC2300DC3}"/>
                </a:ext>
              </a:extLst>
            </p:cNvPr>
            <p:cNvSpPr/>
            <p:nvPr/>
          </p:nvSpPr>
          <p:spPr>
            <a:xfrm>
              <a:off x="771089" y="849026"/>
              <a:ext cx="813872" cy="712934"/>
            </a:xfrm>
            <a:prstGeom prst="flowChartConnector">
              <a:avLst/>
            </a:prstGeom>
            <a:solidFill>
              <a:schemeClr val="accent3">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05</a:t>
              </a:r>
            </a:p>
          </p:txBody>
        </p:sp>
      </p:grpSp>
      <p:sp>
        <p:nvSpPr>
          <p:cNvPr id="44" name="TextBox 43">
            <a:extLst>
              <a:ext uri="{FF2B5EF4-FFF2-40B4-BE49-F238E27FC236}">
                <a16:creationId xmlns:a16="http://schemas.microsoft.com/office/drawing/2014/main" id="{4413AF51-EEB1-1EF8-C908-AA61C34562C5}"/>
              </a:ext>
            </a:extLst>
          </p:cNvPr>
          <p:cNvSpPr txBox="1"/>
          <p:nvPr/>
        </p:nvSpPr>
        <p:spPr>
          <a:xfrm>
            <a:off x="2364017" y="1297195"/>
            <a:ext cx="7602064" cy="338554"/>
          </a:xfrm>
          <a:prstGeom prst="rect">
            <a:avLst/>
          </a:prstGeom>
          <a:noFill/>
        </p:spPr>
        <p:txBody>
          <a:bodyPr wrap="square">
            <a:spAutoFit/>
          </a:bodyPr>
          <a:lstStyle/>
          <a:p>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phần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mềm</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giúp</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phòng</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ngừa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giúp</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phát</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hiện</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tấnc</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ông</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Cookie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Poistioning</a:t>
            </a:r>
            <a:endParaRPr kumimoji="0" lang="en-US" sz="1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91502787-512B-99C3-D5AD-C2BC5DA08FBB}"/>
              </a:ext>
            </a:extLst>
          </p:cNvPr>
          <p:cNvSpPr txBox="1"/>
          <p:nvPr/>
        </p:nvSpPr>
        <p:spPr>
          <a:xfrm>
            <a:off x="2364017" y="3061297"/>
            <a:ext cx="8424764" cy="584775"/>
          </a:xfrm>
          <a:prstGeom prst="rect">
            <a:avLst/>
          </a:prstGeom>
          <a:noFill/>
        </p:spPr>
        <p:txBody>
          <a:bodyPr wrap="square">
            <a:spAutoFit/>
          </a:bodyPr>
          <a:lstStyle/>
          <a:p>
            <a:r>
              <a:rPr lang="en-US" sz="1600">
                <a:latin typeface="Tahoma" panose="020B0604030504040204" pitchFamily="34" charset="0"/>
                <a:ea typeface="Tahoma" panose="020B0604030504040204" pitchFamily="34" charset="0"/>
                <a:cs typeface="Tahoma" panose="020B0604030504040204" pitchFamily="34" charset="0"/>
              </a:rPr>
              <a:t>Với mỗi dòng lệnh thông tin như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tên cookie, giá trị cookie</a:t>
            </a:r>
            <a:r>
              <a:rPr lang="en-US" sz="1600">
                <a:latin typeface="Tahoma" panose="020B0604030504040204" pitchFamily="34" charset="0"/>
                <a:ea typeface="Tahoma" panose="020B0604030504040204" pitchFamily="34" charset="0"/>
                <a:cs typeface="Tahoma" panose="020B0604030504040204" pitchFamily="34" charset="0"/>
              </a:rPr>
              <a:t>, địa chỉ IP, thời gian và phiên nơi cookie được khởi tạo được lưu trữ lại</a:t>
            </a:r>
          </a:p>
        </p:txBody>
      </p:sp>
      <p:sp>
        <p:nvSpPr>
          <p:cNvPr id="54" name="TextBox 53">
            <a:extLst>
              <a:ext uri="{FF2B5EF4-FFF2-40B4-BE49-F238E27FC236}">
                <a16:creationId xmlns:a16="http://schemas.microsoft.com/office/drawing/2014/main" id="{6151F8CE-A95D-3D18-6B3C-021D1F42292F}"/>
              </a:ext>
            </a:extLst>
          </p:cNvPr>
          <p:cNvSpPr txBox="1"/>
          <p:nvPr/>
        </p:nvSpPr>
        <p:spPr>
          <a:xfrm>
            <a:off x="2372360" y="4043523"/>
            <a:ext cx="8373007" cy="861774"/>
          </a:xfrm>
          <a:prstGeom prst="rect">
            <a:avLst/>
          </a:prstGeom>
          <a:noFill/>
        </p:spPr>
        <p:txBody>
          <a:bodyPr wrap="square">
            <a:spAutoFit/>
          </a:bodyPr>
          <a:lstStyle/>
          <a:p>
            <a:r>
              <a:rPr lang="en-US" sz="1600">
                <a:latin typeface="Tahoma" panose="020B0604030504040204" pitchFamily="34" charset="0"/>
                <a:ea typeface="Tahoma" panose="020B0604030504040204" pitchFamily="34" charset="0"/>
                <a:cs typeface="Tahoma" panose="020B0604030504040204" pitchFamily="34" charset="0"/>
              </a:rPr>
              <a:t>Sau đó , sản phẩm phòng ngừa sẽ bắt các HTTP request </a:t>
            </a:r>
            <a:r>
              <a:rPr lang="en-US" sz="1600">
                <a:solidFill>
                  <a:srgbClr val="FF0000"/>
                </a:solidFill>
                <a:latin typeface="Tahoma" panose="020B0604030504040204" pitchFamily="34" charset="0"/>
                <a:ea typeface="Tahoma" panose="020B0604030504040204" pitchFamily="34" charset="0"/>
                <a:cs typeface="Tahoma" panose="020B0604030504040204" pitchFamily="34" charset="0"/>
              </a:rPr>
              <a:t>gửi tới máy chủ </a:t>
            </a:r>
            <a:r>
              <a:rPr lang="en-US" sz="1600">
                <a:latin typeface="Tahoma" panose="020B0604030504040204" pitchFamily="34" charset="0"/>
                <a:ea typeface="Tahoma" panose="020B0604030504040204" pitchFamily="34" charset="0"/>
                <a:cs typeface="Tahoma" panose="020B0604030504040204" pitchFamily="34" charset="0"/>
              </a:rPr>
              <a:t>và so sánh với các thông tin cookie bất kì đã được lưu trữ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6" name="TextBox 55">
            <a:extLst>
              <a:ext uri="{FF2B5EF4-FFF2-40B4-BE49-F238E27FC236}">
                <a16:creationId xmlns:a16="http://schemas.microsoft.com/office/drawing/2014/main" id="{D5267DC3-A64F-F0FF-FB8C-785AD42FACE8}"/>
              </a:ext>
            </a:extLst>
          </p:cNvPr>
          <p:cNvSpPr txBox="1"/>
          <p:nvPr/>
        </p:nvSpPr>
        <p:spPr>
          <a:xfrm>
            <a:off x="2364017" y="5135357"/>
            <a:ext cx="8373006"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Nếu </a:t>
            </a:r>
            <a:r>
              <a:rPr lang="en-US">
                <a:solidFill>
                  <a:srgbClr val="FF0000"/>
                </a:solidFill>
              </a:rPr>
              <a:t>kẻ tấn công </a:t>
            </a:r>
            <a:r>
              <a:rPr lang="en-US"/>
              <a:t>thay đổi </a:t>
            </a:r>
            <a:r>
              <a:rPr lang="en-US">
                <a:solidFill>
                  <a:srgbClr val="FF0000"/>
                </a:solidFill>
              </a:rPr>
              <a:t>nội dung cookie </a:t>
            </a:r>
            <a:r>
              <a:rPr lang="en-US"/>
              <a:t>, chứng sẽ không giống với cookie được lưu trữ và sản phẩm phòng ngừa sẽ xác định được tấn công</a:t>
            </a:r>
            <a:endParaRPr kumimoji="0" lang="en-US" sz="18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DB761825-88C5-9DB7-631E-5665AAA43B9C}"/>
              </a:ext>
            </a:extLst>
          </p:cNvPr>
          <p:cNvSpPr txBox="1"/>
          <p:nvPr/>
        </p:nvSpPr>
        <p:spPr>
          <a:xfrm>
            <a:off x="2364017" y="2117869"/>
            <a:ext cx="8804725" cy="423449"/>
          </a:xfrm>
          <a:prstGeom prst="rect">
            <a:avLst/>
          </a:prstGeom>
          <a:noFill/>
        </p:spPr>
        <p:txBody>
          <a:bodyPr wrap="square">
            <a:spAutoFit/>
          </a:bodyPr>
          <a:lstStyle/>
          <a:p>
            <a:pPr>
              <a:lnSpc>
                <a:spcPct val="150000"/>
              </a:lnSpc>
            </a:pPr>
            <a:r>
              <a:rPr lang="en-US" sz="1600" dirty="0" err="1">
                <a:latin typeface="Tahoma" panose="020B0604030504040204" pitchFamily="34" charset="0"/>
                <a:ea typeface="Tahoma" panose="020B0604030504040204" pitchFamily="34" charset="0"/>
                <a:cs typeface="Tahoma" panose="020B0604030504040204" pitchFamily="34" charset="0"/>
              </a:rPr>
              <a:t>Các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phần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mềm</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truy</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vết</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các</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lệnh</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1600" dirty="0" err="1">
                <a:solidFill>
                  <a:srgbClr val="FF0000"/>
                </a:solidFill>
                <a:latin typeface="Tahoma" panose="020B0604030504040204" pitchFamily="34" charset="0"/>
                <a:ea typeface="Tahoma" panose="020B0604030504040204" pitchFamily="34" charset="0"/>
                <a:cs typeface="Tahoma" panose="020B0604030504040204" pitchFamily="34" charset="0"/>
              </a:rPr>
              <a:t>đặt</a:t>
            </a:r>
            <a:r>
              <a:rPr lang="en-US" sz="1600" dirty="0">
                <a:solidFill>
                  <a:srgbClr val="FF0000"/>
                </a:solidFill>
                <a:latin typeface="Tahoma" panose="020B0604030504040204" pitchFamily="34" charset="0"/>
                <a:ea typeface="Tahoma" panose="020B0604030504040204" pitchFamily="34" charset="0"/>
                <a:cs typeface="Tahoma" panose="020B0604030504040204" pitchFamily="34" charset="0"/>
              </a:rPr>
              <a:t> cookie </a:t>
            </a:r>
            <a:r>
              <a:rPr lang="en-US" sz="1600" dirty="0" err="1">
                <a:latin typeface="Tahoma" panose="020B0604030504040204" pitchFamily="34" charset="0"/>
                <a:ea typeface="Tahoma" panose="020B0604030504040204" pitchFamily="34" charset="0"/>
                <a:cs typeface="Tahoma" panose="020B0604030504040204" pitchFamily="34" charset="0"/>
              </a:rPr>
              <a:t>của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máy</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chủ</a:t>
            </a:r>
            <a:r>
              <a:rPr lang="en-US" sz="1600" dirty="0">
                <a:latin typeface="Tahoma" panose="020B0604030504040204" pitchFamily="34" charset="0"/>
                <a:ea typeface="Tahoma" panose="020B0604030504040204" pitchFamily="34" charset="0"/>
                <a:cs typeface="Tahoma" panose="020B0604030504040204" pitchFamily="34" charset="0"/>
              </a:rPr>
              <a:t> web</a:t>
            </a:r>
          </a:p>
        </p:txBody>
      </p:sp>
    </p:spTree>
    <p:extLst>
      <p:ext uri="{BB962C8B-B14F-4D97-AF65-F5344CB8AC3E}">
        <p14:creationId xmlns:p14="http://schemas.microsoft.com/office/powerpoint/2010/main" val="36289248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A37B082-F23E-9E54-7FCE-EA694ADB9CC7}"/>
              </a:ext>
            </a:extLst>
          </p:cNvPr>
          <p:cNvSpPr/>
          <p:nvPr/>
        </p:nvSpPr>
        <p:spPr>
          <a:xfrm>
            <a:off x="6354147" y="1287262"/>
            <a:ext cx="5139612" cy="10692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86F8EB0-8767-C938-CAF4-4CC88C3C332D}"/>
              </a:ext>
            </a:extLst>
          </p:cNvPr>
          <p:cNvSpPr/>
          <p:nvPr/>
        </p:nvSpPr>
        <p:spPr>
          <a:xfrm>
            <a:off x="698241" y="1287262"/>
            <a:ext cx="5267797" cy="10692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98614987-5638-FF5D-E91D-53141F9D616A}"/>
              </a:ext>
            </a:extLst>
          </p:cNvPr>
          <p:cNvSpPr>
            <a:spLocks noGrp="1"/>
          </p:cNvSpPr>
          <p:nvPr>
            <p:ph type="title"/>
          </p:nvPr>
        </p:nvSpPr>
        <p:spPr/>
        <p:txBody>
          <a:bodyPr/>
          <a:lstStyle/>
          <a:p>
            <a:r>
              <a:rPr lang="en-US" dirty="0"/>
              <a:t>Web Log Viewer</a:t>
            </a:r>
          </a:p>
        </p:txBody>
      </p:sp>
      <p:sp>
        <p:nvSpPr>
          <p:cNvPr id="4" name="Slide Number Placeholder 3">
            <a:extLst>
              <a:ext uri="{FF2B5EF4-FFF2-40B4-BE49-F238E27FC236}">
                <a16:creationId xmlns:a16="http://schemas.microsoft.com/office/drawing/2014/main" id="{62EFBF66-98A8-3D0C-9F80-E4BE5DC58B12}"/>
              </a:ext>
            </a:extLst>
          </p:cNvPr>
          <p:cNvSpPr>
            <a:spLocks noGrp="1"/>
          </p:cNvSpPr>
          <p:nvPr>
            <p:ph type="sldNum" sz="quarter" idx="12"/>
          </p:nvPr>
        </p:nvSpPr>
        <p:spPr/>
        <p:txBody>
          <a:bodyPr/>
          <a:lstStyle/>
          <a:p>
            <a:r>
              <a:rPr lang="en-US"/>
              <a:t>58</a:t>
            </a:r>
            <a:endParaRPr lang="ru-RU"/>
          </a:p>
        </p:txBody>
      </p:sp>
      <p:sp>
        <p:nvSpPr>
          <p:cNvPr id="5" name="Content Placeholder 4">
            <a:extLst>
              <a:ext uri="{FF2B5EF4-FFF2-40B4-BE49-F238E27FC236}">
                <a16:creationId xmlns:a16="http://schemas.microsoft.com/office/drawing/2014/main" id="{70D1752E-6347-64DD-9E97-FE1E18DE215B}"/>
              </a:ext>
            </a:extLst>
          </p:cNvPr>
          <p:cNvSpPr txBox="1">
            <a:spLocks noGrp="1"/>
          </p:cNvSpPr>
          <p:nvPr>
            <p:ph sz="quarter" idx="13"/>
          </p:nvPr>
        </p:nvSpPr>
        <p:spPr>
          <a:xfrm>
            <a:off x="698241" y="872412"/>
            <a:ext cx="5823857" cy="1947584"/>
          </a:xfrm>
          <a:prstGeom prst="rect">
            <a:avLst/>
          </a:prstGeom>
          <a:noFill/>
        </p:spPr>
        <p:txBody>
          <a:bodyPr wrap="square" rtlCol="0">
            <a:spAutoFit/>
          </a:bodyPr>
          <a:lstStyle/>
          <a:p>
            <a:pPr marL="0" indent="0">
              <a:buNone/>
            </a:pPr>
            <a:r>
              <a:rPr lang="en-US" sz="1800" b="1" dirty="0">
                <a:solidFill>
                  <a:srgbClr val="00B0F0"/>
                </a:solidFill>
              </a:rPr>
              <a:t>Deep log Analyzer</a:t>
            </a:r>
          </a:p>
          <a:p>
            <a:pPr marL="0" indent="0">
              <a:buNone/>
            </a:pPr>
            <a:r>
              <a:rPr lang="en-US" sz="1800" dirty="0" err="1"/>
              <a:t>Đó</a:t>
            </a:r>
            <a:r>
              <a:rPr lang="en-US" sz="1800" dirty="0"/>
              <a:t> </a:t>
            </a:r>
            <a:r>
              <a:rPr lang="en-US" sz="1800" dirty="0" err="1"/>
              <a:t>là</a:t>
            </a:r>
            <a:r>
              <a:rPr lang="en-US" sz="1800" dirty="0"/>
              <a:t> </a:t>
            </a:r>
            <a:r>
              <a:rPr lang="en-US" sz="1800" dirty="0" err="1"/>
              <a:t>một</a:t>
            </a:r>
            <a:r>
              <a:rPr lang="en-US" sz="1800" dirty="0"/>
              <a:t> </a:t>
            </a:r>
            <a:r>
              <a:rPr lang="en-US" sz="1800" dirty="0" err="1"/>
              <a:t>giải</a:t>
            </a:r>
            <a:r>
              <a:rPr lang="en-US" sz="1800" dirty="0"/>
              <a:t> </a:t>
            </a:r>
            <a:r>
              <a:rPr lang="en-US" sz="1800" dirty="0" err="1"/>
              <a:t>pháp</a:t>
            </a:r>
            <a:r>
              <a:rPr lang="en-US" sz="1800" dirty="0"/>
              <a:t> </a:t>
            </a:r>
            <a:r>
              <a:rPr lang="en-US" sz="1800" dirty="0" err="1"/>
              <a:t>xử</a:t>
            </a:r>
            <a:r>
              <a:rPr lang="en-US" sz="1800" dirty="0"/>
              <a:t> </a:t>
            </a:r>
            <a:r>
              <a:rPr lang="en-US" sz="1800" dirty="0" err="1"/>
              <a:t>lý</a:t>
            </a:r>
            <a:r>
              <a:rPr lang="en-US" sz="1800" dirty="0"/>
              <a:t> web </a:t>
            </a:r>
            <a:r>
              <a:rPr lang="en-US" sz="1800" dirty="0" err="1"/>
              <a:t>có</a:t>
            </a:r>
            <a:r>
              <a:rPr lang="en-US" sz="1800" dirty="0"/>
              <a:t> </a:t>
            </a:r>
            <a:r>
              <a:rPr lang="en-US" sz="1800" dirty="0" err="1"/>
              <a:t>thể</a:t>
            </a:r>
            <a:r>
              <a:rPr lang="en-US" sz="1800" dirty="0"/>
              <a:t> </a:t>
            </a:r>
            <a:r>
              <a:rPr lang="en-US" sz="1800" err="1"/>
              <a:t>giúp</a:t>
            </a:r>
            <a:r>
              <a:rPr lang="en-US" sz="1800"/>
              <a:t> bạn phân </a:t>
            </a:r>
            <a:r>
              <a:rPr lang="en-US" sz="1800" dirty="0" err="1"/>
              <a:t>tích</a:t>
            </a:r>
            <a:r>
              <a:rPr lang="en-US" sz="1800" dirty="0"/>
              <a:t> logs </a:t>
            </a:r>
            <a:r>
              <a:rPr lang="en-US" sz="1800" dirty="0" err="1"/>
              <a:t>từ</a:t>
            </a:r>
            <a:r>
              <a:rPr lang="en-US" sz="1800" dirty="0"/>
              <a:t> </a:t>
            </a:r>
            <a:r>
              <a:rPr lang="en-US" sz="1800" dirty="0" err="1"/>
              <a:t>máy</a:t>
            </a:r>
            <a:r>
              <a:rPr lang="en-US" sz="1800" dirty="0"/>
              <a:t> </a:t>
            </a:r>
            <a:r>
              <a:rPr lang="en-US" sz="1800" dirty="0" err="1"/>
              <a:t>chủ</a:t>
            </a:r>
            <a:r>
              <a:rPr lang="en-US" sz="1800" dirty="0"/>
              <a:t> web , </a:t>
            </a:r>
            <a:r>
              <a:rPr lang="en-US" sz="1800" dirty="0" err="1"/>
              <a:t>ví</a:t>
            </a:r>
            <a:r>
              <a:rPr lang="en-US" sz="1800" dirty="0"/>
              <a:t> </a:t>
            </a:r>
            <a:r>
              <a:rPr lang="en-US" sz="1800" dirty="0" err="1"/>
              <a:t>dụ</a:t>
            </a:r>
            <a:r>
              <a:rPr lang="en-US" sz="1800" dirty="0"/>
              <a:t> IIS </a:t>
            </a:r>
            <a:r>
              <a:rPr lang="en-US" sz="1800" dirty="0" err="1"/>
              <a:t>trên</a:t>
            </a:r>
            <a:r>
              <a:rPr lang="en-US" sz="1800" dirty="0"/>
              <a:t> Windows, Apache </a:t>
            </a:r>
            <a:r>
              <a:rPr lang="en-US" sz="1800" dirty="0" err="1"/>
              <a:t>hoặc</a:t>
            </a:r>
            <a:r>
              <a:rPr lang="en-US" sz="1800" dirty="0"/>
              <a:t> Nginx ở Unix/Linux ….</a:t>
            </a:r>
          </a:p>
          <a:p>
            <a:pPr marL="0" indent="0">
              <a:buNone/>
            </a:pPr>
            <a:endParaRPr lang="en-US" sz="1800" dirty="0"/>
          </a:p>
        </p:txBody>
      </p:sp>
      <p:sp>
        <p:nvSpPr>
          <p:cNvPr id="8" name="TextBox 7">
            <a:extLst>
              <a:ext uri="{FF2B5EF4-FFF2-40B4-BE49-F238E27FC236}">
                <a16:creationId xmlns:a16="http://schemas.microsoft.com/office/drawing/2014/main" id="{C72D0F56-C625-ED99-6D2B-B41EBE39F8C1}"/>
              </a:ext>
            </a:extLst>
          </p:cNvPr>
          <p:cNvSpPr txBox="1"/>
          <p:nvPr/>
        </p:nvSpPr>
        <p:spPr>
          <a:xfrm>
            <a:off x="6354147" y="872412"/>
            <a:ext cx="5346441" cy="1200329"/>
          </a:xfrm>
          <a:prstGeom prst="rect">
            <a:avLst/>
          </a:prstGeom>
          <a:noFill/>
        </p:spPr>
        <p:txBody>
          <a:bodyPr wrap="square">
            <a:spAutoFit/>
          </a:bodyPr>
          <a:lstStyle/>
          <a:p>
            <a:r>
              <a:rPr lang="en-US" b="1" dirty="0">
                <a:solidFill>
                  <a:srgbClr val="00B0F0"/>
                </a:solidFill>
                <a:latin typeface="Tahoma" panose="020B0604030504040204" pitchFamily="34" charset="0"/>
                <a:ea typeface="Tahoma" panose="020B0604030504040204" pitchFamily="34" charset="0"/>
                <a:cs typeface="Tahoma" panose="020B0604030504040204" pitchFamily="34" charset="0"/>
              </a:rPr>
              <a:t>Web log expert</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err="1">
                <a:latin typeface="Tahoma" panose="020B0604030504040204" pitchFamily="34" charset="0"/>
                <a:ea typeface="Tahoma" panose="020B0604030504040204" pitchFamily="34" charset="0"/>
                <a:cs typeface="Tahoma" panose="020B0604030504040204" pitchFamily="34" charset="0"/>
              </a:rPr>
              <a:t>Đây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trình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tích</a:t>
            </a:r>
            <a:r>
              <a:rPr lang="en-US" dirty="0">
                <a:latin typeface="Tahoma" panose="020B0604030504040204" pitchFamily="34" charset="0"/>
                <a:ea typeface="Tahoma" panose="020B0604030504040204" pitchFamily="34" charset="0"/>
                <a:cs typeface="Tahoma" panose="020B0604030504040204" pitchFamily="34" charset="0"/>
              </a:rPr>
              <a:t> access logs </a:t>
            </a:r>
            <a:r>
              <a:rPr lang="en-US" dirty="0" err="1">
                <a:latin typeface="Tahoma" panose="020B0604030504040204" pitchFamily="34" charset="0"/>
                <a:ea typeface="Tahoma" panose="020B0604030504040204" pitchFamily="34" charset="0"/>
                <a:cs typeface="Tahoma" panose="020B0604030504040204" pitchFamily="34" charset="0"/>
              </a:rPr>
              <a:t>có</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thể</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giúp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tích</a:t>
            </a:r>
            <a:r>
              <a:rPr lang="en-US" dirty="0">
                <a:latin typeface="Tahoma" panose="020B0604030504040204" pitchFamily="34" charset="0"/>
                <a:ea typeface="Tahoma" panose="020B0604030504040204" pitchFamily="34" charset="0"/>
                <a:cs typeface="Tahoma" panose="020B0604030504040204" pitchFamily="34" charset="0"/>
              </a:rPr>
              <a:t> logs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Apache, IIS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Nginx web Servers</a:t>
            </a:r>
          </a:p>
        </p:txBody>
      </p:sp>
      <p:cxnSp>
        <p:nvCxnSpPr>
          <p:cNvPr id="7" name="Straight Connector 6">
            <a:extLst>
              <a:ext uri="{FF2B5EF4-FFF2-40B4-BE49-F238E27FC236}">
                <a16:creationId xmlns:a16="http://schemas.microsoft.com/office/drawing/2014/main" id="{89B14FFB-CB9E-039F-A931-F00C9EF9303E}"/>
              </a:ext>
            </a:extLst>
          </p:cNvPr>
          <p:cNvCxnSpPr>
            <a:cxnSpLocks/>
          </p:cNvCxnSpPr>
          <p:nvPr/>
        </p:nvCxnSpPr>
        <p:spPr>
          <a:xfrm>
            <a:off x="0" y="685800"/>
            <a:ext cx="12192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008B3B6-BA7B-6FB1-A60B-0E4F64D32F82}"/>
              </a:ext>
            </a:extLst>
          </p:cNvPr>
          <p:cNvPicPr>
            <a:picLocks noChangeAspect="1"/>
          </p:cNvPicPr>
          <p:nvPr/>
        </p:nvPicPr>
        <p:blipFill>
          <a:blip r:embed="rId2"/>
          <a:stretch>
            <a:fillRect/>
          </a:stretch>
        </p:blipFill>
        <p:spPr>
          <a:xfrm>
            <a:off x="603380" y="2672179"/>
            <a:ext cx="5362658" cy="3565134"/>
          </a:xfrm>
          <a:prstGeom prst="rect">
            <a:avLst/>
          </a:prstGeom>
        </p:spPr>
      </p:pic>
      <p:pic>
        <p:nvPicPr>
          <p:cNvPr id="15" name="Picture 14">
            <a:extLst>
              <a:ext uri="{FF2B5EF4-FFF2-40B4-BE49-F238E27FC236}">
                <a16:creationId xmlns:a16="http://schemas.microsoft.com/office/drawing/2014/main" id="{BD7F7707-FCF3-C3A2-91A6-3C12F992FE84}"/>
              </a:ext>
            </a:extLst>
          </p:cNvPr>
          <p:cNvPicPr>
            <a:picLocks noChangeAspect="1"/>
          </p:cNvPicPr>
          <p:nvPr/>
        </p:nvPicPr>
        <p:blipFill>
          <a:blip r:embed="rId3"/>
          <a:stretch>
            <a:fillRect/>
          </a:stretch>
        </p:blipFill>
        <p:spPr>
          <a:xfrm>
            <a:off x="6373055" y="2672179"/>
            <a:ext cx="5003533" cy="3508010"/>
          </a:xfrm>
          <a:prstGeom prst="rect">
            <a:avLst/>
          </a:prstGeom>
        </p:spPr>
      </p:pic>
    </p:spTree>
    <p:extLst>
      <p:ext uri="{BB962C8B-B14F-4D97-AF65-F5344CB8AC3E}">
        <p14:creationId xmlns:p14="http://schemas.microsoft.com/office/powerpoint/2010/main" val="19503617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83262-34A3-DA71-B8C3-DB4970E06EB1}"/>
              </a:ext>
            </a:extLst>
          </p:cNvPr>
          <p:cNvSpPr>
            <a:spLocks noGrp="1"/>
          </p:cNvSpPr>
          <p:nvPr>
            <p:ph type="title"/>
          </p:nvPr>
        </p:nvSpPr>
        <p:spPr/>
        <p:txBody>
          <a:bodyPr/>
          <a:lstStyle/>
          <a:p>
            <a:r>
              <a:rPr lang="en-US" dirty="0"/>
              <a:t>Web log viewers (</a:t>
            </a:r>
            <a:r>
              <a:rPr lang="en-US" dirty="0" err="1"/>
              <a:t>Tiếp</a:t>
            </a:r>
            <a:r>
              <a:rPr lang="en-US" dirty="0"/>
              <a:t>)</a:t>
            </a:r>
          </a:p>
        </p:txBody>
      </p:sp>
      <p:sp>
        <p:nvSpPr>
          <p:cNvPr id="3" name="Slide Number Placeholder 2">
            <a:extLst>
              <a:ext uri="{FF2B5EF4-FFF2-40B4-BE49-F238E27FC236}">
                <a16:creationId xmlns:a16="http://schemas.microsoft.com/office/drawing/2014/main" id="{17F12FC0-FB61-3368-5DD9-FC5ADEF03267}"/>
              </a:ext>
            </a:extLst>
          </p:cNvPr>
          <p:cNvSpPr>
            <a:spLocks noGrp="1"/>
          </p:cNvSpPr>
          <p:nvPr>
            <p:ph type="sldNum" sz="quarter" idx="12"/>
          </p:nvPr>
        </p:nvSpPr>
        <p:spPr/>
        <p:txBody>
          <a:bodyPr/>
          <a:lstStyle/>
          <a:p>
            <a:r>
              <a:rPr lang="en-US">
                <a:latin typeface="Calibri"/>
              </a:rPr>
              <a:t>59</a:t>
            </a:r>
            <a:endParaRPr lang="ru-RU" dirty="0">
              <a:latin typeface="Calibri"/>
            </a:endParaRPr>
          </a:p>
        </p:txBody>
      </p:sp>
      <p:sp>
        <p:nvSpPr>
          <p:cNvPr id="6" name="Rectangle 5">
            <a:extLst>
              <a:ext uri="{FF2B5EF4-FFF2-40B4-BE49-F238E27FC236}">
                <a16:creationId xmlns:a16="http://schemas.microsoft.com/office/drawing/2014/main" id="{E9A28F05-3581-A384-3000-3A8194F45593}"/>
              </a:ext>
            </a:extLst>
          </p:cNvPr>
          <p:cNvSpPr/>
          <p:nvPr/>
        </p:nvSpPr>
        <p:spPr>
          <a:xfrm>
            <a:off x="2491273" y="970384"/>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8" name="Picture 7">
            <a:extLst>
              <a:ext uri="{FF2B5EF4-FFF2-40B4-BE49-F238E27FC236}">
                <a16:creationId xmlns:a16="http://schemas.microsoft.com/office/drawing/2014/main" id="{189DF134-4586-67F1-D253-16072340BFDF}"/>
              </a:ext>
            </a:extLst>
          </p:cNvPr>
          <p:cNvPicPr>
            <a:picLocks noChangeAspect="1"/>
          </p:cNvPicPr>
          <p:nvPr/>
        </p:nvPicPr>
        <p:blipFill>
          <a:blip r:embed="rId2"/>
          <a:stretch>
            <a:fillRect/>
          </a:stretch>
        </p:blipFill>
        <p:spPr>
          <a:xfrm>
            <a:off x="2614708" y="1044959"/>
            <a:ext cx="809625" cy="771525"/>
          </a:xfrm>
          <a:prstGeom prst="rect">
            <a:avLst/>
          </a:prstGeom>
        </p:spPr>
      </p:pic>
      <p:sp>
        <p:nvSpPr>
          <p:cNvPr id="10" name="TextBox 9">
            <a:extLst>
              <a:ext uri="{FF2B5EF4-FFF2-40B4-BE49-F238E27FC236}">
                <a16:creationId xmlns:a16="http://schemas.microsoft.com/office/drawing/2014/main" id="{0B7328AB-4F40-018E-2885-0B7430C830A0}"/>
              </a:ext>
            </a:extLst>
          </p:cNvPr>
          <p:cNvSpPr txBox="1"/>
          <p:nvPr/>
        </p:nvSpPr>
        <p:spPr>
          <a:xfrm>
            <a:off x="3424334" y="1138335"/>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Apache WebLog Viewer</a:t>
            </a:r>
          </a:p>
          <a:p>
            <a:r>
              <a:rPr lang="en-US" sz="1400" i="1">
                <a:latin typeface="Tahoma" panose="020B0604030504040204" pitchFamily="34" charset="0"/>
                <a:ea typeface="Tahoma" panose="020B0604030504040204" pitchFamily="34" charset="0"/>
                <a:cs typeface="Tahoma" panose="020B0604030504040204" pitchFamily="34" charset="0"/>
              </a:rPr>
              <a:t>https://apacheviewer.com</a:t>
            </a:r>
          </a:p>
        </p:txBody>
      </p:sp>
      <p:sp>
        <p:nvSpPr>
          <p:cNvPr id="11" name="Rectangle 10">
            <a:extLst>
              <a:ext uri="{FF2B5EF4-FFF2-40B4-BE49-F238E27FC236}">
                <a16:creationId xmlns:a16="http://schemas.microsoft.com/office/drawing/2014/main" id="{FBCF649B-AF61-BFED-CB11-7D76A18D76A6}"/>
              </a:ext>
            </a:extLst>
          </p:cNvPr>
          <p:cNvSpPr/>
          <p:nvPr/>
        </p:nvSpPr>
        <p:spPr>
          <a:xfrm>
            <a:off x="2491272" y="2080727"/>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28CF9BAD-F565-0634-196A-0E63466220AE}"/>
              </a:ext>
            </a:extLst>
          </p:cNvPr>
          <p:cNvSpPr txBox="1"/>
          <p:nvPr/>
        </p:nvSpPr>
        <p:spPr>
          <a:xfrm>
            <a:off x="3424333" y="2248678"/>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AWStats</a:t>
            </a:r>
          </a:p>
          <a:p>
            <a:r>
              <a:rPr lang="en-US" sz="1400" i="1">
                <a:latin typeface="Tahoma" panose="020B0604030504040204" pitchFamily="34" charset="0"/>
                <a:ea typeface="Tahoma" panose="020B0604030504040204" pitchFamily="34" charset="0"/>
                <a:cs typeface="Tahoma" panose="020B0604030504040204" pitchFamily="34" charset="0"/>
              </a:rPr>
              <a:t>http://awstats.org</a:t>
            </a:r>
          </a:p>
        </p:txBody>
      </p:sp>
      <p:sp>
        <p:nvSpPr>
          <p:cNvPr id="14" name="Rectangle 13">
            <a:extLst>
              <a:ext uri="{FF2B5EF4-FFF2-40B4-BE49-F238E27FC236}">
                <a16:creationId xmlns:a16="http://schemas.microsoft.com/office/drawing/2014/main" id="{E23F6D0C-C0FD-DBCA-8633-2922CCE089E6}"/>
              </a:ext>
            </a:extLst>
          </p:cNvPr>
          <p:cNvSpPr/>
          <p:nvPr/>
        </p:nvSpPr>
        <p:spPr>
          <a:xfrm>
            <a:off x="2491272" y="3222269"/>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8C159A48-E093-DA71-3EF8-29A4DAAB43BB}"/>
              </a:ext>
            </a:extLst>
          </p:cNvPr>
          <p:cNvSpPr txBox="1"/>
          <p:nvPr/>
        </p:nvSpPr>
        <p:spPr>
          <a:xfrm>
            <a:off x="3424333" y="3390220"/>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Nagios Log Server</a:t>
            </a:r>
          </a:p>
          <a:p>
            <a:r>
              <a:rPr lang="en-US" sz="1400" i="1">
                <a:latin typeface="Tahoma" panose="020B0604030504040204" pitchFamily="34" charset="0"/>
                <a:ea typeface="Tahoma" panose="020B0604030504040204" pitchFamily="34" charset="0"/>
                <a:cs typeface="Tahoma" panose="020B0604030504040204" pitchFamily="34" charset="0"/>
              </a:rPr>
              <a:t>https://apacheviewer.com</a:t>
            </a:r>
          </a:p>
        </p:txBody>
      </p:sp>
      <p:sp>
        <p:nvSpPr>
          <p:cNvPr id="17" name="Rectangle 16">
            <a:extLst>
              <a:ext uri="{FF2B5EF4-FFF2-40B4-BE49-F238E27FC236}">
                <a16:creationId xmlns:a16="http://schemas.microsoft.com/office/drawing/2014/main" id="{BB886831-3AE8-08D2-965E-E3FD72439771}"/>
              </a:ext>
            </a:extLst>
          </p:cNvPr>
          <p:cNvSpPr/>
          <p:nvPr/>
        </p:nvSpPr>
        <p:spPr>
          <a:xfrm>
            <a:off x="2491272" y="4363811"/>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E73B0E1C-E86F-A3F2-27F9-93AE42DFD4DD}"/>
              </a:ext>
            </a:extLst>
          </p:cNvPr>
          <p:cNvSpPr txBox="1"/>
          <p:nvPr/>
        </p:nvSpPr>
        <p:spPr>
          <a:xfrm>
            <a:off x="3424333" y="4531762"/>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Splunk</a:t>
            </a:r>
          </a:p>
          <a:p>
            <a:r>
              <a:rPr lang="en-US" sz="1400" i="1">
                <a:latin typeface="Tahoma" panose="020B0604030504040204" pitchFamily="34" charset="0"/>
                <a:ea typeface="Tahoma" panose="020B0604030504040204" pitchFamily="34" charset="0"/>
                <a:cs typeface="Tahoma" panose="020B0604030504040204" pitchFamily="34" charset="0"/>
              </a:rPr>
              <a:t>https://splunk.com</a:t>
            </a:r>
          </a:p>
        </p:txBody>
      </p:sp>
      <p:sp>
        <p:nvSpPr>
          <p:cNvPr id="20" name="Rectangle 19">
            <a:extLst>
              <a:ext uri="{FF2B5EF4-FFF2-40B4-BE49-F238E27FC236}">
                <a16:creationId xmlns:a16="http://schemas.microsoft.com/office/drawing/2014/main" id="{883DD6A3-8D11-C5FD-6E3A-01C4BD484328}"/>
              </a:ext>
            </a:extLst>
          </p:cNvPr>
          <p:cNvSpPr/>
          <p:nvPr/>
        </p:nvSpPr>
        <p:spPr>
          <a:xfrm>
            <a:off x="2491272" y="5505353"/>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B1572030-B510-24EB-2666-F60CEE91B550}"/>
              </a:ext>
            </a:extLst>
          </p:cNvPr>
          <p:cNvSpPr txBox="1"/>
          <p:nvPr/>
        </p:nvSpPr>
        <p:spPr>
          <a:xfrm>
            <a:off x="3424333" y="5673304"/>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Web Log Storming</a:t>
            </a:r>
          </a:p>
          <a:p>
            <a:r>
              <a:rPr lang="en-US" sz="1400" i="1">
                <a:latin typeface="Tahoma" panose="020B0604030504040204" pitchFamily="34" charset="0"/>
                <a:ea typeface="Tahoma" panose="020B0604030504040204" pitchFamily="34" charset="0"/>
                <a:cs typeface="Tahoma" panose="020B0604030504040204" pitchFamily="34" charset="0"/>
              </a:rPr>
              <a:t>https://weblogstorming.com</a:t>
            </a:r>
          </a:p>
        </p:txBody>
      </p:sp>
      <p:sp>
        <p:nvSpPr>
          <p:cNvPr id="23" name="Rectangle 22">
            <a:extLst>
              <a:ext uri="{FF2B5EF4-FFF2-40B4-BE49-F238E27FC236}">
                <a16:creationId xmlns:a16="http://schemas.microsoft.com/office/drawing/2014/main" id="{C228B7AA-EE0F-5BC0-F516-EF180B5B69E3}"/>
              </a:ext>
            </a:extLst>
          </p:cNvPr>
          <p:cNvSpPr/>
          <p:nvPr/>
        </p:nvSpPr>
        <p:spPr>
          <a:xfrm>
            <a:off x="6637174" y="970384"/>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TextBox 24">
            <a:extLst>
              <a:ext uri="{FF2B5EF4-FFF2-40B4-BE49-F238E27FC236}">
                <a16:creationId xmlns:a16="http://schemas.microsoft.com/office/drawing/2014/main" id="{5691C5D5-4504-CBEA-848E-75D44E2337C2}"/>
              </a:ext>
            </a:extLst>
          </p:cNvPr>
          <p:cNvSpPr txBox="1"/>
          <p:nvPr/>
        </p:nvSpPr>
        <p:spPr>
          <a:xfrm>
            <a:off x="7570235" y="1138335"/>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Log Cruncher</a:t>
            </a:r>
          </a:p>
          <a:p>
            <a:r>
              <a:rPr lang="en-US" sz="1400" i="1">
                <a:latin typeface="Tahoma" panose="020B0604030504040204" pitchFamily="34" charset="0"/>
                <a:ea typeface="Tahoma" panose="020B0604030504040204" pitchFamily="34" charset="0"/>
                <a:cs typeface="Tahoma" panose="020B0604030504040204" pitchFamily="34" charset="0"/>
              </a:rPr>
              <a:t>https://logentries.com</a:t>
            </a:r>
          </a:p>
        </p:txBody>
      </p:sp>
      <p:sp>
        <p:nvSpPr>
          <p:cNvPr id="26" name="Rectangle 25">
            <a:extLst>
              <a:ext uri="{FF2B5EF4-FFF2-40B4-BE49-F238E27FC236}">
                <a16:creationId xmlns:a16="http://schemas.microsoft.com/office/drawing/2014/main" id="{F5A761A4-F276-F328-3342-B40CBF942A9E}"/>
              </a:ext>
            </a:extLst>
          </p:cNvPr>
          <p:cNvSpPr/>
          <p:nvPr/>
        </p:nvSpPr>
        <p:spPr>
          <a:xfrm>
            <a:off x="6637174" y="2077673"/>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TextBox 27">
            <a:extLst>
              <a:ext uri="{FF2B5EF4-FFF2-40B4-BE49-F238E27FC236}">
                <a16:creationId xmlns:a16="http://schemas.microsoft.com/office/drawing/2014/main" id="{CA726E27-B41E-325D-6327-55AEF3020235}"/>
              </a:ext>
            </a:extLst>
          </p:cNvPr>
          <p:cNvSpPr txBox="1"/>
          <p:nvPr/>
        </p:nvSpPr>
        <p:spPr>
          <a:xfrm>
            <a:off x="7570235" y="2248678"/>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Go Access</a:t>
            </a:r>
          </a:p>
          <a:p>
            <a:r>
              <a:rPr lang="en-US" sz="1400" i="1">
                <a:latin typeface="Tahoma" panose="020B0604030504040204" pitchFamily="34" charset="0"/>
                <a:ea typeface="Tahoma" panose="020B0604030504040204" pitchFamily="34" charset="0"/>
                <a:cs typeface="Tahoma" panose="020B0604030504040204" pitchFamily="34" charset="0"/>
              </a:rPr>
              <a:t>https://goacess.io</a:t>
            </a:r>
          </a:p>
        </p:txBody>
      </p:sp>
      <p:sp>
        <p:nvSpPr>
          <p:cNvPr id="29" name="Rectangle 28">
            <a:extLst>
              <a:ext uri="{FF2B5EF4-FFF2-40B4-BE49-F238E27FC236}">
                <a16:creationId xmlns:a16="http://schemas.microsoft.com/office/drawing/2014/main" id="{7501473D-48A9-A43C-3D66-B292565AA121}"/>
              </a:ext>
            </a:extLst>
          </p:cNvPr>
          <p:cNvSpPr/>
          <p:nvPr/>
        </p:nvSpPr>
        <p:spPr>
          <a:xfrm>
            <a:off x="6637174" y="3222269"/>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TextBox 30">
            <a:extLst>
              <a:ext uri="{FF2B5EF4-FFF2-40B4-BE49-F238E27FC236}">
                <a16:creationId xmlns:a16="http://schemas.microsoft.com/office/drawing/2014/main" id="{B082B7B4-6DA1-84AF-575E-9DB600612C64}"/>
              </a:ext>
            </a:extLst>
          </p:cNvPr>
          <p:cNvSpPr txBox="1"/>
          <p:nvPr/>
        </p:nvSpPr>
        <p:spPr>
          <a:xfrm>
            <a:off x="7570235" y="3460200"/>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HTTP-ANALYZE</a:t>
            </a:r>
          </a:p>
          <a:p>
            <a:r>
              <a:rPr lang="en-US" sz="1400" i="1">
                <a:latin typeface="Tahoma" panose="020B0604030504040204" pitchFamily="34" charset="0"/>
                <a:ea typeface="Tahoma" panose="020B0604030504040204" pitchFamily="34" charset="0"/>
                <a:cs typeface="Tahoma" panose="020B0604030504040204" pitchFamily="34" charset="0"/>
              </a:rPr>
              <a:t>https://http-analyze.com</a:t>
            </a:r>
          </a:p>
        </p:txBody>
      </p:sp>
      <p:sp>
        <p:nvSpPr>
          <p:cNvPr id="32" name="Rectangle 31">
            <a:extLst>
              <a:ext uri="{FF2B5EF4-FFF2-40B4-BE49-F238E27FC236}">
                <a16:creationId xmlns:a16="http://schemas.microsoft.com/office/drawing/2014/main" id="{9166A0FE-D475-761D-2203-761C21D4CF35}"/>
              </a:ext>
            </a:extLst>
          </p:cNvPr>
          <p:cNvSpPr/>
          <p:nvPr/>
        </p:nvSpPr>
        <p:spPr>
          <a:xfrm>
            <a:off x="6637174" y="4360818"/>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TextBox 33">
            <a:extLst>
              <a:ext uri="{FF2B5EF4-FFF2-40B4-BE49-F238E27FC236}">
                <a16:creationId xmlns:a16="http://schemas.microsoft.com/office/drawing/2014/main" id="{A02AB2E2-28BF-B137-5B7A-FB85C0E83D87}"/>
              </a:ext>
            </a:extLst>
          </p:cNvPr>
          <p:cNvSpPr txBox="1"/>
          <p:nvPr/>
        </p:nvSpPr>
        <p:spPr>
          <a:xfrm>
            <a:off x="7570235" y="4528769"/>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Active LogView</a:t>
            </a:r>
          </a:p>
          <a:p>
            <a:r>
              <a:rPr lang="en-US" sz="1400" i="1">
                <a:latin typeface="Tahoma" panose="020B0604030504040204" pitchFamily="34" charset="0"/>
                <a:ea typeface="Tahoma" panose="020B0604030504040204" pitchFamily="34" charset="0"/>
                <a:cs typeface="Tahoma" panose="020B0604030504040204" pitchFamily="34" charset="0"/>
              </a:rPr>
              <a:t>https://softcab.com</a:t>
            </a:r>
          </a:p>
        </p:txBody>
      </p:sp>
      <p:sp>
        <p:nvSpPr>
          <p:cNvPr id="35" name="Rectangle 34">
            <a:extLst>
              <a:ext uri="{FF2B5EF4-FFF2-40B4-BE49-F238E27FC236}">
                <a16:creationId xmlns:a16="http://schemas.microsoft.com/office/drawing/2014/main" id="{B4B3ECBA-5781-3C05-2989-131E16F4C034}"/>
              </a:ext>
            </a:extLst>
          </p:cNvPr>
          <p:cNvSpPr/>
          <p:nvPr/>
        </p:nvSpPr>
        <p:spPr>
          <a:xfrm>
            <a:off x="6637174" y="5502421"/>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TextBox 36">
            <a:extLst>
              <a:ext uri="{FF2B5EF4-FFF2-40B4-BE49-F238E27FC236}">
                <a16:creationId xmlns:a16="http://schemas.microsoft.com/office/drawing/2014/main" id="{F2E4D097-4880-538F-FB75-22E095E90E43}"/>
              </a:ext>
            </a:extLst>
          </p:cNvPr>
          <p:cNvSpPr txBox="1"/>
          <p:nvPr/>
        </p:nvSpPr>
        <p:spPr>
          <a:xfrm>
            <a:off x="7570235" y="5639112"/>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Webalizer</a:t>
            </a:r>
          </a:p>
          <a:p>
            <a:r>
              <a:rPr lang="en-US" sz="1400" i="1">
                <a:latin typeface="Tahoma" panose="020B0604030504040204" pitchFamily="34" charset="0"/>
                <a:ea typeface="Tahoma" panose="020B0604030504040204" pitchFamily="34" charset="0"/>
                <a:cs typeface="Tahoma" panose="020B0604030504040204" pitchFamily="34" charset="0"/>
              </a:rPr>
              <a:t>https://apacheviewer.com</a:t>
            </a:r>
          </a:p>
        </p:txBody>
      </p:sp>
      <p:pic>
        <p:nvPicPr>
          <p:cNvPr id="39" name="Picture 38">
            <a:extLst>
              <a:ext uri="{FF2B5EF4-FFF2-40B4-BE49-F238E27FC236}">
                <a16:creationId xmlns:a16="http://schemas.microsoft.com/office/drawing/2014/main" id="{8888CB03-657D-7BAF-0624-1252F88B3B5A}"/>
              </a:ext>
            </a:extLst>
          </p:cNvPr>
          <p:cNvPicPr>
            <a:picLocks noChangeAspect="1"/>
          </p:cNvPicPr>
          <p:nvPr/>
        </p:nvPicPr>
        <p:blipFill>
          <a:blip r:embed="rId3"/>
          <a:stretch>
            <a:fillRect/>
          </a:stretch>
        </p:blipFill>
        <p:spPr>
          <a:xfrm>
            <a:off x="2599641" y="2147071"/>
            <a:ext cx="752475" cy="752475"/>
          </a:xfrm>
          <a:prstGeom prst="rect">
            <a:avLst/>
          </a:prstGeom>
        </p:spPr>
      </p:pic>
      <p:pic>
        <p:nvPicPr>
          <p:cNvPr id="41" name="Picture 40">
            <a:extLst>
              <a:ext uri="{FF2B5EF4-FFF2-40B4-BE49-F238E27FC236}">
                <a16:creationId xmlns:a16="http://schemas.microsoft.com/office/drawing/2014/main" id="{F53839EA-740D-D8D2-73AF-DD2755F8582F}"/>
              </a:ext>
            </a:extLst>
          </p:cNvPr>
          <p:cNvPicPr>
            <a:picLocks noChangeAspect="1"/>
          </p:cNvPicPr>
          <p:nvPr/>
        </p:nvPicPr>
        <p:blipFill>
          <a:blip r:embed="rId4"/>
          <a:stretch>
            <a:fillRect/>
          </a:stretch>
        </p:blipFill>
        <p:spPr>
          <a:xfrm>
            <a:off x="2637741" y="3296650"/>
            <a:ext cx="714375" cy="790575"/>
          </a:xfrm>
          <a:prstGeom prst="rect">
            <a:avLst/>
          </a:prstGeom>
        </p:spPr>
      </p:pic>
      <p:pic>
        <p:nvPicPr>
          <p:cNvPr id="43" name="Picture 42">
            <a:extLst>
              <a:ext uri="{FF2B5EF4-FFF2-40B4-BE49-F238E27FC236}">
                <a16:creationId xmlns:a16="http://schemas.microsoft.com/office/drawing/2014/main" id="{1B8F7A90-CC91-1BFA-D75F-2E70A143F709}"/>
              </a:ext>
            </a:extLst>
          </p:cNvPr>
          <p:cNvPicPr>
            <a:picLocks noChangeAspect="1"/>
          </p:cNvPicPr>
          <p:nvPr/>
        </p:nvPicPr>
        <p:blipFill>
          <a:blip r:embed="rId5"/>
          <a:stretch>
            <a:fillRect/>
          </a:stretch>
        </p:blipFill>
        <p:spPr>
          <a:xfrm>
            <a:off x="2575828" y="4474826"/>
            <a:ext cx="800100" cy="714375"/>
          </a:xfrm>
          <a:prstGeom prst="rect">
            <a:avLst/>
          </a:prstGeom>
        </p:spPr>
      </p:pic>
      <p:pic>
        <p:nvPicPr>
          <p:cNvPr id="45" name="Picture 44">
            <a:extLst>
              <a:ext uri="{FF2B5EF4-FFF2-40B4-BE49-F238E27FC236}">
                <a16:creationId xmlns:a16="http://schemas.microsoft.com/office/drawing/2014/main" id="{86CF5A6B-ABBB-C2B0-7966-7F8F0D74787B}"/>
              </a:ext>
            </a:extLst>
          </p:cNvPr>
          <p:cNvPicPr>
            <a:picLocks noChangeAspect="1"/>
          </p:cNvPicPr>
          <p:nvPr/>
        </p:nvPicPr>
        <p:blipFill>
          <a:blip r:embed="rId6"/>
          <a:stretch>
            <a:fillRect/>
          </a:stretch>
        </p:blipFill>
        <p:spPr>
          <a:xfrm>
            <a:off x="2638520" y="5613266"/>
            <a:ext cx="762000" cy="704850"/>
          </a:xfrm>
          <a:prstGeom prst="rect">
            <a:avLst/>
          </a:prstGeom>
        </p:spPr>
      </p:pic>
      <p:pic>
        <p:nvPicPr>
          <p:cNvPr id="47" name="Picture 46">
            <a:extLst>
              <a:ext uri="{FF2B5EF4-FFF2-40B4-BE49-F238E27FC236}">
                <a16:creationId xmlns:a16="http://schemas.microsoft.com/office/drawing/2014/main" id="{6EAA48F5-1CBD-9A09-B505-3499B73ECD22}"/>
              </a:ext>
            </a:extLst>
          </p:cNvPr>
          <p:cNvPicPr>
            <a:picLocks noChangeAspect="1"/>
          </p:cNvPicPr>
          <p:nvPr/>
        </p:nvPicPr>
        <p:blipFill>
          <a:blip r:embed="rId7"/>
          <a:stretch>
            <a:fillRect/>
          </a:stretch>
        </p:blipFill>
        <p:spPr>
          <a:xfrm>
            <a:off x="6779660" y="1089377"/>
            <a:ext cx="790575" cy="742950"/>
          </a:xfrm>
          <a:prstGeom prst="rect">
            <a:avLst/>
          </a:prstGeom>
        </p:spPr>
      </p:pic>
      <p:pic>
        <p:nvPicPr>
          <p:cNvPr id="49" name="Picture 48">
            <a:extLst>
              <a:ext uri="{FF2B5EF4-FFF2-40B4-BE49-F238E27FC236}">
                <a16:creationId xmlns:a16="http://schemas.microsoft.com/office/drawing/2014/main" id="{95D8337C-D71D-598E-77AA-6D9A1346A9EF}"/>
              </a:ext>
            </a:extLst>
          </p:cNvPr>
          <p:cNvPicPr>
            <a:picLocks noChangeAspect="1"/>
          </p:cNvPicPr>
          <p:nvPr/>
        </p:nvPicPr>
        <p:blipFill>
          <a:blip r:embed="rId8"/>
          <a:stretch>
            <a:fillRect/>
          </a:stretch>
        </p:blipFill>
        <p:spPr>
          <a:xfrm rot="10800000" flipV="1">
            <a:off x="6814456" y="2133198"/>
            <a:ext cx="646436" cy="766348"/>
          </a:xfrm>
          <a:prstGeom prst="rect">
            <a:avLst/>
          </a:prstGeom>
        </p:spPr>
      </p:pic>
      <p:pic>
        <p:nvPicPr>
          <p:cNvPr id="51" name="Picture 50">
            <a:extLst>
              <a:ext uri="{FF2B5EF4-FFF2-40B4-BE49-F238E27FC236}">
                <a16:creationId xmlns:a16="http://schemas.microsoft.com/office/drawing/2014/main" id="{68DC1F5A-D594-E228-A4F4-430B6BE3EA7E}"/>
              </a:ext>
            </a:extLst>
          </p:cNvPr>
          <p:cNvPicPr>
            <a:picLocks noChangeAspect="1"/>
          </p:cNvPicPr>
          <p:nvPr/>
        </p:nvPicPr>
        <p:blipFill>
          <a:blip r:embed="rId9"/>
          <a:stretch>
            <a:fillRect/>
          </a:stretch>
        </p:blipFill>
        <p:spPr>
          <a:xfrm>
            <a:off x="6720080" y="3308273"/>
            <a:ext cx="866775" cy="809625"/>
          </a:xfrm>
          <a:prstGeom prst="rect">
            <a:avLst/>
          </a:prstGeom>
        </p:spPr>
      </p:pic>
      <p:pic>
        <p:nvPicPr>
          <p:cNvPr id="53" name="Picture 52">
            <a:extLst>
              <a:ext uri="{FF2B5EF4-FFF2-40B4-BE49-F238E27FC236}">
                <a16:creationId xmlns:a16="http://schemas.microsoft.com/office/drawing/2014/main" id="{B7508272-2283-2977-9731-3C9CCF49EEF4}"/>
              </a:ext>
            </a:extLst>
          </p:cNvPr>
          <p:cNvPicPr>
            <a:picLocks noChangeAspect="1"/>
          </p:cNvPicPr>
          <p:nvPr/>
        </p:nvPicPr>
        <p:blipFill>
          <a:blip r:embed="rId10"/>
          <a:stretch>
            <a:fillRect/>
          </a:stretch>
        </p:blipFill>
        <p:spPr>
          <a:xfrm>
            <a:off x="6841572" y="4474826"/>
            <a:ext cx="666750" cy="714375"/>
          </a:xfrm>
          <a:prstGeom prst="rect">
            <a:avLst/>
          </a:prstGeom>
        </p:spPr>
      </p:pic>
      <p:pic>
        <p:nvPicPr>
          <p:cNvPr id="55" name="Picture 54">
            <a:extLst>
              <a:ext uri="{FF2B5EF4-FFF2-40B4-BE49-F238E27FC236}">
                <a16:creationId xmlns:a16="http://schemas.microsoft.com/office/drawing/2014/main" id="{3FDA4C3D-6DB2-3DE8-6B0C-F0A268E940CB}"/>
              </a:ext>
            </a:extLst>
          </p:cNvPr>
          <p:cNvPicPr>
            <a:picLocks noChangeAspect="1"/>
          </p:cNvPicPr>
          <p:nvPr/>
        </p:nvPicPr>
        <p:blipFill>
          <a:blip r:embed="rId11"/>
          <a:stretch>
            <a:fillRect/>
          </a:stretch>
        </p:blipFill>
        <p:spPr>
          <a:xfrm>
            <a:off x="6851097" y="5613266"/>
            <a:ext cx="657225" cy="771525"/>
          </a:xfrm>
          <a:prstGeom prst="rect">
            <a:avLst/>
          </a:prstGeom>
        </p:spPr>
      </p:pic>
    </p:spTree>
    <p:extLst>
      <p:ext uri="{BB962C8B-B14F-4D97-AF65-F5344CB8AC3E}">
        <p14:creationId xmlns:p14="http://schemas.microsoft.com/office/powerpoint/2010/main" val="5516218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1075336780"/>
              </p:ext>
            </p:extLst>
          </p:nvPr>
        </p:nvGraphicFramePr>
        <p:xfrm>
          <a:off x="460917" y="685800"/>
          <a:ext cx="10972800" cy="5958991"/>
        </p:xfrm>
        <a:graphic>
          <a:graphicData uri="http://schemas.openxmlformats.org/drawingml/2006/table">
            <a:tbl>
              <a:tblPr firstRow="1" bandRow="1">
                <a:tableStyleId>{5C22544A-7EE6-4342-B048-85BDC9FD1C3A}</a:tableStyleId>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373214">
                <a:tc>
                  <a:txBody>
                    <a:bodyPr/>
                    <a:lstStyle/>
                    <a:p>
                      <a:pPr algn="just"/>
                      <a:r>
                        <a:rPr lang="en-US" sz="1400" dirty="0">
                          <a:latin typeface="Tahoma"/>
                          <a:ea typeface="Tahoma"/>
                          <a:cs typeface="Tahoma"/>
                        </a:rPr>
                        <a:t>1. </a:t>
                      </a:r>
                      <a:r>
                        <a:rPr lang="en-US" sz="1400" dirty="0" err="1">
                          <a:latin typeface="Tahoma"/>
                          <a:ea typeface="Tahoma"/>
                          <a:cs typeface="Tahoma"/>
                        </a:rPr>
                        <a:t>Tóm</a:t>
                      </a:r>
                      <a:r>
                        <a:rPr lang="en-US" sz="1400" dirty="0">
                          <a:latin typeface="Tahoma"/>
                          <a:ea typeface="Tahoma"/>
                          <a:cs typeface="Tahoma"/>
                        </a:rPr>
                        <a:t> </a:t>
                      </a:r>
                      <a:r>
                        <a:rPr lang="en-US" sz="1400" dirty="0" err="1">
                          <a:latin typeface="Tahoma"/>
                          <a:ea typeface="Tahoma"/>
                          <a:cs typeface="Tahoma"/>
                        </a:rPr>
                        <a:t>tắt</a:t>
                      </a:r>
                      <a:endParaRPr lang="en-US" sz="1400" dirty="0"/>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1400" baseline="0" dirty="0">
                          <a:latin typeface="Tahoma"/>
                          <a:ea typeface="Tahoma"/>
                          <a:cs typeface="Tahoma"/>
                        </a:rPr>
                        <a:t>5. Thông tin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r>
                        <a:rPr lang="en-US" sz="1400" baseline="0" dirty="0">
                          <a:latin typeface="Tahoma"/>
                          <a:ea typeface="Tahoma"/>
                          <a:cs typeface="Tahoma"/>
                        </a:rPr>
                        <a:t> </a:t>
                      </a:r>
                      <a:endParaRPr lang="en-US" sz="1400" dirty="0"/>
                    </a:p>
                  </a:txBody>
                  <a:tcPr/>
                </a:tc>
                <a:extLst>
                  <a:ext uri="{0D108BD9-81ED-4DB2-BD59-A6C34878D82A}">
                    <a16:rowId xmlns:a16="http://schemas.microsoft.com/office/drawing/2014/main" val="10000"/>
                  </a:ext>
                </a:extLst>
              </a:tr>
              <a:tr h="1307756">
                <a:tc>
                  <a:txBody>
                    <a:bodyPr/>
                    <a:lstStyle/>
                    <a:p>
                      <a:pPr marL="342900" indent="-342900" algn="just">
                        <a:buFont typeface="Wingdings"/>
                        <a:buChar char="§"/>
                      </a:pPr>
                      <a:r>
                        <a:rPr lang="en-US" sz="1400" baseline="0" dirty="0" err="1">
                          <a:latin typeface="Tahoma"/>
                          <a:ea typeface="Tahoma"/>
                          <a:cs typeface="Tahoma"/>
                        </a:rPr>
                        <a:t>Số</a:t>
                      </a:r>
                      <a:r>
                        <a:rPr lang="en-US" sz="1400" baseline="0" dirty="0">
                          <a:latin typeface="Tahoma"/>
                          <a:ea typeface="Tahoma"/>
                          <a:cs typeface="Tahoma"/>
                        </a:rPr>
                        <a:t> </a:t>
                      </a:r>
                      <a:r>
                        <a:rPr lang="en-US" sz="1400" baseline="0" dirty="0" err="1">
                          <a:latin typeface="Tahoma"/>
                          <a:ea typeface="Tahoma"/>
                          <a:cs typeface="Tahoma"/>
                        </a:rPr>
                        <a:t>hồ</a:t>
                      </a:r>
                      <a:r>
                        <a:rPr lang="en-US" sz="1400" baseline="0" dirty="0">
                          <a:latin typeface="Tahoma"/>
                          <a:ea typeface="Tahoma"/>
                          <a:cs typeface="Tahoma"/>
                        </a:rPr>
                        <a:t> </a:t>
                      </a:r>
                      <a:r>
                        <a:rPr lang="en-US" sz="1400" baseline="0" dirty="0" err="1">
                          <a:latin typeface="Tahoma"/>
                          <a:ea typeface="Tahoma"/>
                          <a:cs typeface="Tahoma"/>
                        </a:rPr>
                        <a:t>sơ</a:t>
                      </a:r>
                      <a:endParaRPr lang="en-US" sz="1400" dirty="0"/>
                    </a:p>
                    <a:p>
                      <a:pPr marL="342900" lvl="0" indent="-342900" algn="just">
                        <a:buFont typeface="Wingdings"/>
                        <a:buChar char="§"/>
                      </a:pPr>
                      <a:r>
                        <a:rPr lang="en-US" sz="1400" baseline="0" dirty="0" err="1">
                          <a:latin typeface="Tahoma"/>
                          <a:ea typeface="Tahoma"/>
                          <a:cs typeface="Tahoma"/>
                        </a:rPr>
                        <a:t>Tên</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số</a:t>
                      </a:r>
                      <a:r>
                        <a:rPr lang="en-US" sz="1400" baseline="0" dirty="0">
                          <a:latin typeface="Tahoma"/>
                          <a:ea typeface="Tahoma"/>
                          <a:cs typeface="Tahoma"/>
                        </a:rPr>
                        <a:t> </a:t>
                      </a:r>
                      <a:r>
                        <a:rPr lang="en-US" sz="1400" baseline="0" dirty="0" err="1">
                          <a:latin typeface="Tahoma"/>
                          <a:ea typeface="Tahoma"/>
                          <a:cs typeface="Tahoma"/>
                        </a:rPr>
                        <a:t>căn</a:t>
                      </a:r>
                      <a:r>
                        <a:rPr lang="en-US" sz="1400" baseline="0" dirty="0">
                          <a:latin typeface="Tahoma"/>
                          <a:ea typeface="Tahoma"/>
                          <a:cs typeface="Tahoma"/>
                        </a:rPr>
                        <a:t> </a:t>
                      </a:r>
                      <a:r>
                        <a:rPr lang="en-US" sz="1400" baseline="0" dirty="0" err="1">
                          <a:latin typeface="Tahoma"/>
                          <a:ea typeface="Tahoma"/>
                          <a:cs typeface="Tahoma"/>
                        </a:rPr>
                        <a:t>cước</a:t>
                      </a:r>
                      <a:r>
                        <a:rPr lang="en-US" sz="1400" baseline="0" dirty="0">
                          <a:latin typeface="Tahoma"/>
                          <a:ea typeface="Tahoma"/>
                          <a:cs typeface="Tahoma"/>
                        </a:rPr>
                        <a:t> </a:t>
                      </a:r>
                      <a:r>
                        <a:rPr lang="en-US" sz="1400" baseline="0" dirty="0" err="1">
                          <a:latin typeface="Tahoma"/>
                          <a:ea typeface="Tahoma"/>
                          <a:cs typeface="Tahoma"/>
                        </a:rPr>
                        <a:t>công</a:t>
                      </a:r>
                      <a:r>
                        <a:rPr lang="en-US" sz="1400" baseline="0" dirty="0">
                          <a:latin typeface="Tahoma"/>
                          <a:ea typeface="Tahoma"/>
                          <a:cs typeface="Tahoma"/>
                        </a:rPr>
                        <a:t> </a:t>
                      </a:r>
                      <a:r>
                        <a:rPr lang="en-US" sz="1400" baseline="0" dirty="0" err="1">
                          <a:latin typeface="Tahoma"/>
                          <a:ea typeface="Tahoma"/>
                          <a:cs typeface="Tahoma"/>
                        </a:rPr>
                        <a:t>dân</a:t>
                      </a:r>
                      <a:r>
                        <a:rPr lang="en-US" sz="1400" baseline="0" dirty="0">
                          <a:latin typeface="Tahoma"/>
                          <a:ea typeface="Tahoma"/>
                          <a:cs typeface="Tahoma"/>
                        </a:rPr>
                        <a:t> </a:t>
                      </a:r>
                      <a:r>
                        <a:rPr lang="en-US" sz="1400" baseline="0" dirty="0" err="1">
                          <a:latin typeface="Tahoma"/>
                          <a:ea typeface="Tahoma"/>
                          <a:cs typeface="Tahoma"/>
                        </a:rPr>
                        <a:t>của</a:t>
                      </a:r>
                      <a:r>
                        <a:rPr lang="en-US" sz="1400" baseline="0" dirty="0">
                          <a:latin typeface="Tahoma"/>
                          <a:ea typeface="Tahoma"/>
                          <a:cs typeface="Tahoma"/>
                        </a:rPr>
                        <a:t> </a:t>
                      </a:r>
                      <a:r>
                        <a:rPr lang="en-US" sz="1400" baseline="0" dirty="0" err="1">
                          <a:latin typeface="Tahoma"/>
                          <a:ea typeface="Tahoma"/>
                          <a:cs typeface="Tahoma"/>
                        </a:rPr>
                        <a:t>người</a:t>
                      </a:r>
                      <a:r>
                        <a:rPr lang="en-US" sz="1400" baseline="0" dirty="0">
                          <a:latin typeface="Tahoma"/>
                          <a:ea typeface="Tahoma"/>
                          <a:cs typeface="Tahoma"/>
                        </a:rPr>
                        <a:t> </a:t>
                      </a:r>
                      <a:r>
                        <a:rPr lang="en-US" sz="1400" baseline="0" dirty="0" err="1">
                          <a:latin typeface="Tahoma"/>
                          <a:ea typeface="Tahoma"/>
                          <a:cs typeface="Tahoma"/>
                        </a:rPr>
                        <a:t>viết</a:t>
                      </a:r>
                      <a:r>
                        <a:rPr lang="en-US" sz="1400" baseline="0" dirty="0">
                          <a:latin typeface="Tahoma"/>
                          <a:ea typeface="Tahoma"/>
                          <a:cs typeface="Tahoma"/>
                        </a:rPr>
                        <a:t>, </a:t>
                      </a:r>
                      <a:r>
                        <a:rPr lang="en-US" sz="1400" baseline="0" dirty="0" err="1">
                          <a:latin typeface="Tahoma"/>
                          <a:ea typeface="Tahoma"/>
                          <a:cs typeface="Tahoma"/>
                        </a:rPr>
                        <a:t>điều</a:t>
                      </a:r>
                      <a:r>
                        <a:rPr lang="en-US" sz="1400" baseline="0" dirty="0">
                          <a:latin typeface="Tahoma"/>
                          <a:ea typeface="Tahoma"/>
                          <a:cs typeface="Tahoma"/>
                        </a:rPr>
                        <a:t> </a:t>
                      </a:r>
                      <a:r>
                        <a:rPr lang="en-US" sz="1400" baseline="0" dirty="0" err="1">
                          <a:latin typeface="Tahoma"/>
                          <a:ea typeface="Tahoma"/>
                          <a:cs typeface="Tahoma"/>
                        </a:rPr>
                        <a:t>tra</a:t>
                      </a:r>
                      <a:r>
                        <a:rPr lang="en-US" sz="1400" baseline="0" dirty="0">
                          <a:latin typeface="Tahoma"/>
                          <a:ea typeface="Tahoma"/>
                          <a:cs typeface="Tahoma"/>
                        </a:rPr>
                        <a:t> </a:t>
                      </a:r>
                      <a:r>
                        <a:rPr lang="en-US" sz="1400" baseline="0" dirty="0" err="1">
                          <a:latin typeface="Tahoma"/>
                          <a:ea typeface="Tahoma"/>
                          <a:cs typeface="Tahoma"/>
                        </a:rPr>
                        <a:t>viên</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giám</a:t>
                      </a:r>
                      <a:r>
                        <a:rPr lang="en-US" sz="1400" baseline="0" dirty="0">
                          <a:latin typeface="Tahoma"/>
                          <a:ea typeface="Tahoma"/>
                          <a:cs typeface="Tahoma"/>
                        </a:rPr>
                        <a:t> </a:t>
                      </a:r>
                      <a:r>
                        <a:rPr lang="en-US" sz="1400" baseline="0" dirty="0" err="1">
                          <a:latin typeface="Tahoma"/>
                          <a:ea typeface="Tahoma"/>
                          <a:cs typeface="Tahoma"/>
                        </a:rPr>
                        <a:t>định</a:t>
                      </a:r>
                      <a:endParaRPr lang="en-US" sz="1400" baseline="0" dirty="0">
                        <a:latin typeface="Tahoma"/>
                        <a:ea typeface="Tahoma"/>
                        <a:cs typeface="Tahoma"/>
                      </a:endParaRPr>
                    </a:p>
                    <a:p>
                      <a:pPr marL="342900" lvl="0" indent="-342900" algn="just">
                        <a:buFont typeface="Wingdings"/>
                        <a:buChar char="§"/>
                      </a:pPr>
                      <a:r>
                        <a:rPr lang="en-US" sz="1400" baseline="0" dirty="0">
                          <a:latin typeface="Tahoma"/>
                          <a:ea typeface="Tahoma"/>
                          <a:cs typeface="Tahoma"/>
                        </a:rPr>
                        <a:t>Mục </a:t>
                      </a:r>
                      <a:r>
                        <a:rPr lang="en-US" sz="1400" baseline="0" dirty="0" err="1">
                          <a:latin typeface="Tahoma"/>
                          <a:ea typeface="Tahoma"/>
                          <a:cs typeface="Tahoma"/>
                        </a:rPr>
                        <a:t>đích</a:t>
                      </a:r>
                      <a:r>
                        <a:rPr lang="en-US" sz="1400" baseline="0" dirty="0">
                          <a:latin typeface="Tahoma"/>
                          <a:ea typeface="Tahoma"/>
                          <a:cs typeface="Tahoma"/>
                        </a:rPr>
                        <a:t> </a:t>
                      </a:r>
                      <a:r>
                        <a:rPr lang="en-US" sz="1400" baseline="0" dirty="0" err="1">
                          <a:latin typeface="Tahoma"/>
                          <a:ea typeface="Tahoma"/>
                          <a:cs typeface="Tahoma"/>
                        </a:rPr>
                        <a:t>điều</a:t>
                      </a:r>
                      <a:r>
                        <a:rPr lang="en-US" sz="1400" baseline="0" dirty="0">
                          <a:latin typeface="Tahoma"/>
                          <a:ea typeface="Tahoma"/>
                          <a:cs typeface="Tahoma"/>
                        </a:rPr>
                        <a:t> </a:t>
                      </a:r>
                      <a:r>
                        <a:rPr lang="en-US" sz="1400" baseline="0" dirty="0" err="1">
                          <a:latin typeface="Tahoma"/>
                          <a:ea typeface="Tahoma"/>
                          <a:cs typeface="Tahoma"/>
                        </a:rPr>
                        <a:t>tra</a:t>
                      </a:r>
                      <a:endParaRPr lang="en-US" sz="1400" baseline="0" dirty="0">
                        <a:latin typeface="Tahoma"/>
                        <a:ea typeface="Tahoma"/>
                        <a:cs typeface="Tahoma"/>
                      </a:endParaRPr>
                    </a:p>
                    <a:p>
                      <a:pPr marL="342900" lvl="0" indent="-342900" algn="just">
                        <a:buFont typeface="Wingdings"/>
                        <a:buChar char="§"/>
                      </a:pPr>
                      <a:r>
                        <a:rPr lang="en-US" sz="1400" baseline="0" dirty="0" err="1">
                          <a:latin typeface="Tahoma"/>
                          <a:ea typeface="Tahoma"/>
                          <a:cs typeface="Tahoma"/>
                        </a:rPr>
                        <a:t>Phân</a:t>
                      </a:r>
                      <a:r>
                        <a:rPr lang="en-US" sz="1400" baseline="0" dirty="0">
                          <a:latin typeface="Tahoma"/>
                          <a:ea typeface="Tahoma"/>
                          <a:cs typeface="Tahoma"/>
                        </a:rPr>
                        <a:t> </a:t>
                      </a:r>
                      <a:r>
                        <a:rPr lang="en-US" sz="1400" baseline="0" dirty="0" err="1">
                          <a:latin typeface="Tahoma"/>
                          <a:ea typeface="Tahoma"/>
                          <a:cs typeface="Tahoma"/>
                        </a:rPr>
                        <a:t>tích</a:t>
                      </a:r>
                      <a:r>
                        <a:rPr lang="en-US" sz="1400" baseline="0" dirty="0">
                          <a:latin typeface="Tahoma"/>
                          <a:ea typeface="Tahoma"/>
                          <a:cs typeface="Tahoma"/>
                        </a:rPr>
                        <a:t> </a:t>
                      </a:r>
                      <a:r>
                        <a:rPr lang="en-US" sz="1400" baseline="0" dirty="0" err="1">
                          <a:latin typeface="Tahoma"/>
                          <a:ea typeface="Tahoma"/>
                          <a:cs typeface="Tahoma"/>
                        </a:rPr>
                        <a:t>chữ</a:t>
                      </a:r>
                      <a:r>
                        <a:rPr lang="en-US" sz="1400" baseline="0" dirty="0">
                          <a:latin typeface="Tahoma"/>
                          <a:ea typeface="Tahoma"/>
                          <a:cs typeface="Tahoma"/>
                        </a:rPr>
                        <a:t> </a:t>
                      </a:r>
                      <a:r>
                        <a:rPr lang="en-US" sz="1400" baseline="0" dirty="0" err="1">
                          <a:latin typeface="Tahoma"/>
                          <a:ea typeface="Tahoma"/>
                          <a:cs typeface="Tahoma"/>
                        </a:rPr>
                        <a:t>ký</a:t>
                      </a:r>
                      <a:r>
                        <a:rPr lang="en-US" sz="1400" baseline="0" dirty="0">
                          <a:latin typeface="Tahoma"/>
                          <a:ea typeface="Tahoma"/>
                          <a:cs typeface="Tahoma"/>
                        </a:rPr>
                        <a:t> </a:t>
                      </a:r>
                      <a:r>
                        <a:rPr lang="en-US" sz="1400" baseline="0" dirty="0" err="1">
                          <a:latin typeface="Tahoma"/>
                          <a:ea typeface="Tahoma"/>
                          <a:cs typeface="Tahoma"/>
                        </a:rPr>
                        <a:t>điện</a:t>
                      </a:r>
                      <a:r>
                        <a:rPr lang="en-US" sz="1400" baseline="0" dirty="0">
                          <a:latin typeface="Tahoma"/>
                          <a:ea typeface="Tahoma"/>
                          <a:cs typeface="Tahoma"/>
                        </a:rPr>
                        <a:t> </a:t>
                      </a:r>
                      <a:r>
                        <a:rPr lang="en-US" sz="1400" baseline="0" dirty="0" err="1">
                          <a:latin typeface="Tahoma"/>
                          <a:ea typeface="Tahoma"/>
                          <a:cs typeface="Tahoma"/>
                        </a:rPr>
                        <a:t>tử</a:t>
                      </a:r>
                      <a:endParaRPr lang="en-US" sz="1400" baseline="0" dirty="0">
                        <a:latin typeface="Tahoma"/>
                        <a:ea typeface="Tahoma"/>
                        <a:cs typeface="Tahoma"/>
                      </a:endParaRPr>
                    </a:p>
                    <a:p>
                      <a:pPr marL="342900" lvl="0" indent="-342900" algn="just">
                        <a:buFont typeface="Wingdings"/>
                        <a:buChar char="§"/>
                      </a:pPr>
                      <a:endParaRPr lang="en-US" sz="1400" baseline="0" dirty="0">
                        <a:latin typeface="Tahoma"/>
                        <a:ea typeface="Tahoma"/>
                        <a:cs typeface="Tahoma"/>
                      </a:endParaRPr>
                    </a:p>
                    <a:p>
                      <a:pPr lvl="0" algn="just">
                        <a:buNone/>
                      </a:pPr>
                      <a:endParaRPr lang="en-US" sz="1400" baseline="0" dirty="0">
                        <a:latin typeface="Tahoma"/>
                        <a:ea typeface="Tahoma"/>
                        <a:cs typeface="Tahoma"/>
                      </a:endParaRPr>
                    </a:p>
                  </a:txBody>
                  <a:tcPr/>
                </a:tc>
                <a:tc>
                  <a:txBody>
                    <a:bodyPr/>
                    <a:lstStyle/>
                    <a:p>
                      <a:pPr marL="342900" indent="-342900" algn="just">
                        <a:buFont typeface="Wingdings"/>
                        <a:buChar char="§"/>
                      </a:pPr>
                      <a:r>
                        <a:rPr lang="en-US" sz="1400" baseline="0" dirty="0" err="1">
                          <a:latin typeface="Tahoma"/>
                          <a:ea typeface="Tahoma"/>
                          <a:cs typeface="Tahoma"/>
                        </a:rPr>
                        <a:t>Vị</a:t>
                      </a:r>
                      <a:r>
                        <a:rPr lang="en-US" sz="1400" baseline="0" dirty="0">
                          <a:latin typeface="Tahoma"/>
                          <a:ea typeface="Tahoma"/>
                          <a:cs typeface="Tahoma"/>
                        </a:rPr>
                        <a:t> </a:t>
                      </a:r>
                      <a:r>
                        <a:rPr lang="en-US" sz="1400" baseline="0" dirty="0" err="1">
                          <a:latin typeface="Tahoma"/>
                          <a:ea typeface="Tahoma"/>
                          <a:cs typeface="Tahoma"/>
                        </a:rPr>
                        <a:t>trí</a:t>
                      </a:r>
                      <a:r>
                        <a:rPr lang="en-US" sz="1400" baseline="0" dirty="0">
                          <a:latin typeface="Tahoma"/>
                          <a:ea typeface="Tahoma"/>
                          <a:cs typeface="Tahoma"/>
                        </a:rPr>
                        <a:t> </a:t>
                      </a:r>
                      <a:r>
                        <a:rPr lang="en-US" sz="1400" baseline="0" dirty="0" err="1">
                          <a:latin typeface="Tahoma"/>
                          <a:ea typeface="Tahoma"/>
                          <a:cs typeface="Tahoma"/>
                        </a:rPr>
                        <a:t>của</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r>
                        <a:rPr lang="en-US" sz="1400" baseline="0" dirty="0">
                          <a:latin typeface="Tahoma"/>
                          <a:ea typeface="Tahoma"/>
                          <a:cs typeface="Tahoma"/>
                        </a:rPr>
                        <a:t> </a:t>
                      </a:r>
                      <a:endParaRPr lang="en-US" sz="1400" dirty="0"/>
                    </a:p>
                    <a:p>
                      <a:pPr marL="342900" lvl="0" indent="-342900" algn="just">
                        <a:buFont typeface="Wingdings"/>
                        <a:buChar char="§"/>
                      </a:pPr>
                      <a:r>
                        <a:rPr lang="en-US" sz="1400" baseline="0" dirty="0">
                          <a:latin typeface="Tahoma"/>
                          <a:ea typeface="Tahoma"/>
                          <a:cs typeface="Tahoma"/>
                        </a:rPr>
                        <a:t>Danh </a:t>
                      </a:r>
                      <a:r>
                        <a:rPr lang="en-US" sz="1400" baseline="0" dirty="0" err="1">
                          <a:latin typeface="Tahoma"/>
                          <a:ea typeface="Tahoma"/>
                          <a:cs typeface="Tahoma"/>
                        </a:rPr>
                        <a:t>sách</a:t>
                      </a:r>
                      <a:r>
                        <a:rPr lang="en-US" sz="1400" baseline="0" dirty="0">
                          <a:latin typeface="Tahoma"/>
                          <a:ea typeface="Tahoma"/>
                          <a:cs typeface="Tahoma"/>
                        </a:rPr>
                        <a:t> </a:t>
                      </a:r>
                      <a:r>
                        <a:rPr lang="en-US" sz="1400" baseline="0" dirty="0" err="1">
                          <a:latin typeface="Tahoma"/>
                          <a:ea typeface="Tahoma"/>
                          <a:cs typeface="Tahoma"/>
                        </a:rPr>
                        <a:t>các</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r>
                        <a:rPr lang="en-US" sz="1400" baseline="0" dirty="0">
                          <a:latin typeface="Tahoma"/>
                          <a:ea typeface="Tahoma"/>
                          <a:cs typeface="Tahoma"/>
                        </a:rPr>
                        <a:t> </a:t>
                      </a:r>
                      <a:r>
                        <a:rPr lang="en-US" sz="1400" baseline="0" dirty="0" err="1">
                          <a:latin typeface="Tahoma"/>
                          <a:ea typeface="Tahoma"/>
                          <a:cs typeface="Tahoma"/>
                        </a:rPr>
                        <a:t>đã</a:t>
                      </a:r>
                      <a:r>
                        <a:rPr lang="en-US" sz="1400" baseline="0" dirty="0">
                          <a:latin typeface="Tahoma"/>
                          <a:ea typeface="Tahoma"/>
                          <a:cs typeface="Tahoma"/>
                        </a:rPr>
                        <a:t> </a:t>
                      </a:r>
                      <a:r>
                        <a:rPr lang="en-US" sz="1400" baseline="0" dirty="0" err="1">
                          <a:latin typeface="Tahoma"/>
                          <a:ea typeface="Tahoma"/>
                          <a:cs typeface="Tahoma"/>
                        </a:rPr>
                        <a:t>thu</a:t>
                      </a:r>
                      <a:r>
                        <a:rPr lang="en-US" sz="1400" baseline="0" dirty="0">
                          <a:latin typeface="Tahoma"/>
                          <a:ea typeface="Tahoma"/>
                          <a:cs typeface="Tahoma"/>
                        </a:rPr>
                        <a:t> </a:t>
                      </a:r>
                      <a:r>
                        <a:rPr lang="en-US" sz="1400" baseline="0" dirty="0" err="1">
                          <a:latin typeface="Tahoma"/>
                          <a:ea typeface="Tahoma"/>
                          <a:cs typeface="Tahoma"/>
                        </a:rPr>
                        <a:t>thập</a:t>
                      </a:r>
                      <a:endParaRPr lang="en-US" sz="1400" baseline="0" dirty="0">
                        <a:latin typeface="Tahoma"/>
                        <a:ea typeface="Tahoma"/>
                        <a:cs typeface="Tahoma"/>
                      </a:endParaRPr>
                    </a:p>
                    <a:p>
                      <a:pPr marL="342900" lvl="0" indent="-342900" algn="just">
                        <a:buFont typeface="Wingdings"/>
                        <a:buChar char="§"/>
                      </a:pPr>
                      <a:r>
                        <a:rPr lang="en-US" sz="1400" baseline="0" dirty="0">
                          <a:latin typeface="Tahoma"/>
                          <a:ea typeface="Tahoma"/>
                          <a:cs typeface="Tahoma"/>
                        </a:rPr>
                        <a:t>Các </a:t>
                      </a:r>
                      <a:r>
                        <a:rPr lang="en-US" sz="1400" baseline="0" dirty="0" err="1">
                          <a:latin typeface="Tahoma"/>
                          <a:ea typeface="Tahoma"/>
                          <a:cs typeface="Tahoma"/>
                        </a:rPr>
                        <a:t>công</a:t>
                      </a:r>
                      <a:r>
                        <a:rPr lang="en-US" sz="1400" baseline="0" dirty="0">
                          <a:latin typeface="Tahoma"/>
                          <a:ea typeface="Tahoma"/>
                          <a:cs typeface="Tahoma"/>
                        </a:rPr>
                        <a:t> </a:t>
                      </a:r>
                      <a:r>
                        <a:rPr lang="en-US" sz="1400" baseline="0" dirty="0" err="1">
                          <a:latin typeface="Tahoma"/>
                          <a:ea typeface="Tahoma"/>
                          <a:cs typeface="Tahoma"/>
                        </a:rPr>
                        <a:t>cụ</a:t>
                      </a:r>
                      <a:r>
                        <a:rPr lang="en-US" sz="1400" baseline="0" dirty="0">
                          <a:latin typeface="Tahoma"/>
                          <a:ea typeface="Tahoma"/>
                          <a:cs typeface="Tahoma"/>
                        </a:rPr>
                        <a:t> </a:t>
                      </a:r>
                      <a:r>
                        <a:rPr lang="en-US" sz="1400" baseline="0" dirty="0" err="1">
                          <a:latin typeface="Tahoma"/>
                          <a:ea typeface="Tahoma"/>
                          <a:cs typeface="Tahoma"/>
                        </a:rPr>
                        <a:t>liên</a:t>
                      </a:r>
                      <a:r>
                        <a:rPr lang="en-US" sz="1400" baseline="0" dirty="0">
                          <a:latin typeface="Tahoma"/>
                          <a:ea typeface="Tahoma"/>
                          <a:cs typeface="Tahoma"/>
                        </a:rPr>
                        <a:t> </a:t>
                      </a:r>
                      <a:r>
                        <a:rPr lang="en-US" sz="1400" baseline="0" dirty="0" err="1">
                          <a:latin typeface="Tahoma"/>
                          <a:ea typeface="Tahoma"/>
                          <a:cs typeface="Tahoma"/>
                        </a:rPr>
                        <a:t>quan</a:t>
                      </a:r>
                      <a:r>
                        <a:rPr lang="en-US" sz="1400" baseline="0" dirty="0">
                          <a:latin typeface="Tahoma"/>
                          <a:ea typeface="Tahoma"/>
                          <a:cs typeface="Tahoma"/>
                        </a:rPr>
                        <a:t> </a:t>
                      </a:r>
                      <a:r>
                        <a:rPr lang="en-US" sz="1400" baseline="0" dirty="0" err="1">
                          <a:latin typeface="Tahoma"/>
                          <a:ea typeface="Tahoma"/>
                          <a:cs typeface="Tahoma"/>
                        </a:rPr>
                        <a:t>đến</a:t>
                      </a:r>
                      <a:r>
                        <a:rPr lang="en-US" sz="1400" baseline="0" dirty="0">
                          <a:latin typeface="Tahoma"/>
                          <a:ea typeface="Tahoma"/>
                          <a:cs typeface="Tahoma"/>
                        </a:rPr>
                        <a:t> </a:t>
                      </a:r>
                      <a:r>
                        <a:rPr lang="en-US" sz="1400" baseline="0" dirty="0" err="1">
                          <a:latin typeface="Tahoma"/>
                          <a:ea typeface="Tahoma"/>
                          <a:cs typeface="Tahoma"/>
                        </a:rPr>
                        <a:t>việc</a:t>
                      </a:r>
                      <a:r>
                        <a:rPr lang="en-US" sz="1400" baseline="0" dirty="0">
                          <a:latin typeface="Tahoma"/>
                          <a:ea typeface="Tahoma"/>
                          <a:cs typeface="Tahoma"/>
                        </a:rPr>
                        <a:t> </a:t>
                      </a:r>
                      <a:r>
                        <a:rPr lang="en-US" sz="1400" baseline="0" dirty="0" err="1">
                          <a:latin typeface="Tahoma"/>
                          <a:ea typeface="Tahoma"/>
                          <a:cs typeface="Tahoma"/>
                        </a:rPr>
                        <a:t>thu</a:t>
                      </a:r>
                      <a:r>
                        <a:rPr lang="en-US" sz="1400" baseline="0" dirty="0">
                          <a:latin typeface="Tahoma"/>
                          <a:ea typeface="Tahoma"/>
                          <a:cs typeface="Tahoma"/>
                        </a:rPr>
                        <a:t> </a:t>
                      </a:r>
                      <a:r>
                        <a:rPr lang="en-US" sz="1400" baseline="0" dirty="0" err="1">
                          <a:latin typeface="Tahoma"/>
                          <a:ea typeface="Tahoma"/>
                          <a:cs typeface="Tahoma"/>
                        </a:rPr>
                        <a:t>thập</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endParaRPr lang="en-US" sz="1400" baseline="0" dirty="0">
                        <a:latin typeface="Tahoma"/>
                        <a:ea typeface="Tahoma"/>
                        <a:cs typeface="Tahoma"/>
                      </a:endParaRPr>
                    </a:p>
                    <a:p>
                      <a:pPr marL="342900" lvl="0" indent="-342900" algn="just">
                        <a:buFont typeface="Wingdings"/>
                        <a:buChar char="§"/>
                      </a:pPr>
                      <a:r>
                        <a:rPr lang="en-US" sz="1400" baseline="0" dirty="0">
                          <a:latin typeface="Tahoma"/>
                          <a:ea typeface="Tahoma"/>
                          <a:cs typeface="Tahoma"/>
                        </a:rPr>
                        <a:t>Bảo </a:t>
                      </a:r>
                      <a:r>
                        <a:rPr lang="en-US" sz="1400" baseline="0" dirty="0" err="1">
                          <a:latin typeface="Tahoma"/>
                          <a:ea typeface="Tahoma"/>
                          <a:cs typeface="Tahoma"/>
                        </a:rPr>
                        <a:t>quản</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endParaRPr lang="en-US" sz="1400" baseline="0" dirty="0">
                        <a:latin typeface="Tahoma"/>
                        <a:ea typeface="Tahoma"/>
                        <a:cs typeface="Tahoma"/>
                      </a:endParaRPr>
                    </a:p>
                  </a:txBody>
                  <a:tcPr/>
                </a:tc>
                <a:extLst>
                  <a:ext uri="{0D108BD9-81ED-4DB2-BD59-A6C34878D82A}">
                    <a16:rowId xmlns:a16="http://schemas.microsoft.com/office/drawing/2014/main" val="10001"/>
                  </a:ext>
                </a:extLst>
              </a:tr>
              <a:tr h="0">
                <a:tc>
                  <a:txBody>
                    <a:bodyPr/>
                    <a:lstStyle/>
                    <a:p>
                      <a:pPr marL="0" marR="0" indent="0" algn="just" rtl="0" eaLnBrk="1" fontAlgn="auto" latinLnBrk="0" hangingPunct="1">
                        <a:lnSpc>
                          <a:spcPct val="100000"/>
                        </a:lnSpc>
                        <a:spcBef>
                          <a:spcPts val="0"/>
                        </a:spcBef>
                        <a:spcAft>
                          <a:spcPts val="0"/>
                        </a:spcAft>
                        <a:buClrTx/>
                        <a:buSzTx/>
                        <a:buFontTx/>
                        <a:buNone/>
                      </a:pPr>
                      <a:endParaRPr lang="en-US" sz="1400" b="1" baseline="0" dirty="0">
                        <a:solidFill>
                          <a:schemeClr val="bg1"/>
                        </a:solidFill>
                        <a:latin typeface="Tahoma"/>
                        <a:ea typeface="Tahoma"/>
                        <a:cs typeface="Tahoma"/>
                      </a:endParaRPr>
                    </a:p>
                    <a:p>
                      <a:pPr marL="0" marR="0" indent="0" algn="just" rtl="0" eaLnBrk="1" fontAlgn="auto" latinLnBrk="0" hangingPunct="1">
                        <a:lnSpc>
                          <a:spcPct val="100000"/>
                        </a:lnSpc>
                        <a:spcBef>
                          <a:spcPts val="0"/>
                        </a:spcBef>
                        <a:spcAft>
                          <a:spcPts val="0"/>
                        </a:spcAft>
                        <a:buClrTx/>
                        <a:buSzTx/>
                        <a:buFontTx/>
                        <a:buNone/>
                      </a:pPr>
                      <a:r>
                        <a:rPr lang="en-US" sz="1400" b="1" baseline="0" dirty="0">
                          <a:solidFill>
                            <a:schemeClr val="bg1"/>
                          </a:solidFill>
                          <a:latin typeface="Tahoma"/>
                          <a:ea typeface="Tahoma"/>
                          <a:cs typeface="Tahoma"/>
                        </a:rPr>
                        <a:t>3. Thông tin chi </a:t>
                      </a:r>
                      <a:r>
                        <a:rPr lang="en-US" sz="1400" b="1" baseline="0" dirty="0" err="1">
                          <a:solidFill>
                            <a:schemeClr val="bg1"/>
                          </a:solidFill>
                          <a:latin typeface="Tahoma"/>
                          <a:ea typeface="Tahoma"/>
                          <a:cs typeface="Tahoma"/>
                        </a:rPr>
                        <a:t>tiết</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về</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vụ</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việc</a:t>
                      </a:r>
                      <a:r>
                        <a:rPr lang="en-US" sz="1400" b="1" baseline="0" dirty="0">
                          <a:solidFill>
                            <a:schemeClr val="bg1"/>
                          </a:solidFill>
                          <a:latin typeface="Tahoma"/>
                          <a:ea typeface="Tahoma"/>
                          <a:cs typeface="Tahoma"/>
                        </a:rPr>
                        <a:t> </a:t>
                      </a:r>
                      <a:endParaRPr lang="en-US" sz="1400" dirty="0"/>
                    </a:p>
                  </a:txBody>
                  <a:tcPr>
                    <a:solidFill>
                      <a:schemeClr val="accent1"/>
                    </a:solidFill>
                  </a:tcPr>
                </a:tc>
                <a:tc>
                  <a:txBody>
                    <a:bodyPr/>
                    <a:lstStyle/>
                    <a:p>
                      <a:pPr algn="just"/>
                      <a:r>
                        <a:rPr lang="en-US" sz="1400" b="1" dirty="0">
                          <a:solidFill>
                            <a:schemeClr val="bg1"/>
                          </a:solidFill>
                          <a:latin typeface="Tahoma"/>
                          <a:ea typeface="Tahoma"/>
                          <a:cs typeface="Tahoma"/>
                        </a:rPr>
                        <a:t>6. Quy </a:t>
                      </a:r>
                      <a:r>
                        <a:rPr lang="en-US" sz="1400" b="1" dirty="0" err="1">
                          <a:solidFill>
                            <a:schemeClr val="bg1"/>
                          </a:solidFill>
                          <a:latin typeface="Tahoma"/>
                          <a:ea typeface="Tahoma"/>
                          <a:cs typeface="Tahoma"/>
                        </a:rPr>
                        <a:t>trình</a:t>
                      </a:r>
                      <a:r>
                        <a:rPr lang="en-US" sz="1400" b="1" dirty="0">
                          <a:solidFill>
                            <a:schemeClr val="bg1"/>
                          </a:solidFill>
                          <a:latin typeface="Tahoma"/>
                          <a:ea typeface="Tahoma"/>
                          <a:cs typeface="Tahoma"/>
                        </a:rPr>
                        <a:t> </a:t>
                      </a:r>
                      <a:r>
                        <a:rPr lang="en-US" sz="1400" b="1" dirty="0" err="1">
                          <a:solidFill>
                            <a:schemeClr val="bg1"/>
                          </a:solidFill>
                          <a:latin typeface="Tahoma"/>
                          <a:ea typeface="Tahoma"/>
                          <a:cs typeface="Tahoma"/>
                        </a:rPr>
                        <a:t>đánh</a:t>
                      </a:r>
                      <a:r>
                        <a:rPr lang="en-US" sz="1400" b="1" dirty="0">
                          <a:solidFill>
                            <a:schemeClr val="bg1"/>
                          </a:solidFill>
                          <a:latin typeface="Tahoma"/>
                          <a:ea typeface="Tahoma"/>
                          <a:cs typeface="Tahoma"/>
                        </a:rPr>
                        <a:t> </a:t>
                      </a:r>
                      <a:r>
                        <a:rPr lang="en-US" sz="1400" b="1" dirty="0" err="1">
                          <a:solidFill>
                            <a:schemeClr val="bg1"/>
                          </a:solidFill>
                          <a:latin typeface="Tahoma"/>
                          <a:ea typeface="Tahoma"/>
                          <a:cs typeface="Tahoma"/>
                        </a:rPr>
                        <a:t>giá</a:t>
                      </a:r>
                      <a:r>
                        <a:rPr lang="en-US" sz="1400" b="1" dirty="0">
                          <a:solidFill>
                            <a:schemeClr val="bg1"/>
                          </a:solidFill>
                          <a:latin typeface="Tahoma"/>
                          <a:ea typeface="Tahoma"/>
                          <a:cs typeface="Tahoma"/>
                        </a:rPr>
                        <a:t> </a:t>
                      </a:r>
                      <a:r>
                        <a:rPr lang="en-US" sz="1400" b="1" dirty="0" err="1">
                          <a:solidFill>
                            <a:schemeClr val="bg1"/>
                          </a:solidFill>
                          <a:latin typeface="Tahoma"/>
                          <a:ea typeface="Tahoma"/>
                          <a:cs typeface="Tahoma"/>
                        </a:rPr>
                        <a:t>và</a:t>
                      </a:r>
                      <a:r>
                        <a:rPr lang="en-US" sz="1400" b="1" dirty="0">
                          <a:solidFill>
                            <a:schemeClr val="bg1"/>
                          </a:solidFill>
                          <a:latin typeface="Tahoma"/>
                          <a:ea typeface="Tahoma"/>
                          <a:cs typeface="Tahoma"/>
                        </a:rPr>
                        <a:t> </a:t>
                      </a:r>
                      <a:r>
                        <a:rPr lang="en-US" sz="1400" b="1" dirty="0" err="1">
                          <a:solidFill>
                            <a:schemeClr val="bg1"/>
                          </a:solidFill>
                          <a:latin typeface="Tahoma"/>
                          <a:ea typeface="Tahoma"/>
                          <a:cs typeface="Tahoma"/>
                        </a:rPr>
                        <a:t>phân</a:t>
                      </a:r>
                      <a:r>
                        <a:rPr lang="en-US" sz="1400" b="1" dirty="0">
                          <a:solidFill>
                            <a:schemeClr val="bg1"/>
                          </a:solidFill>
                          <a:latin typeface="Tahoma"/>
                          <a:ea typeface="Tahoma"/>
                          <a:cs typeface="Tahoma"/>
                        </a:rPr>
                        <a:t> </a:t>
                      </a:r>
                      <a:r>
                        <a:rPr lang="en-US" sz="1400" b="1" dirty="0" err="1">
                          <a:solidFill>
                            <a:schemeClr val="bg1"/>
                          </a:solidFill>
                          <a:latin typeface="Tahoma"/>
                          <a:ea typeface="Tahoma"/>
                          <a:cs typeface="Tahoma"/>
                        </a:rPr>
                        <a:t>tích</a:t>
                      </a:r>
                      <a:endParaRPr lang="en-US" sz="1400" b="1" dirty="0">
                        <a:solidFill>
                          <a:schemeClr val="bg1"/>
                        </a:solidFill>
                        <a:latin typeface="Tahoma"/>
                        <a:ea typeface="Tahoma"/>
                        <a:cs typeface="Tahoma"/>
                      </a:endParaRPr>
                    </a:p>
                  </a:txBody>
                  <a:tcPr>
                    <a:solidFill>
                      <a:schemeClr val="accent1"/>
                    </a:solidFill>
                  </a:tcPr>
                </a:tc>
                <a:extLst>
                  <a:ext uri="{0D108BD9-81ED-4DB2-BD59-A6C34878D82A}">
                    <a16:rowId xmlns:a16="http://schemas.microsoft.com/office/drawing/2014/main" val="10002"/>
                  </a:ext>
                </a:extLst>
              </a:tr>
              <a:tr h="1311123">
                <a:tc>
                  <a:txBody>
                    <a:bodyPr/>
                    <a:lstStyle/>
                    <a:p>
                      <a:pPr marL="342900" lvl="0" indent="-342900" algn="just">
                        <a:buFont typeface="Wingdings"/>
                        <a:buChar char="§"/>
                      </a:pPr>
                      <a:r>
                        <a:rPr lang="en-US" sz="1400" baseline="0" dirty="0" err="1">
                          <a:latin typeface="Tahoma"/>
                          <a:ea typeface="Tahoma"/>
                          <a:cs typeface="Tahoma"/>
                        </a:rPr>
                        <a:t>Ngày</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thời</a:t>
                      </a:r>
                      <a:r>
                        <a:rPr lang="en-US" sz="1400" baseline="0" dirty="0">
                          <a:latin typeface="Tahoma"/>
                          <a:ea typeface="Tahoma"/>
                          <a:cs typeface="Tahoma"/>
                        </a:rPr>
                        <a:t> </a:t>
                      </a:r>
                      <a:r>
                        <a:rPr lang="en-US" sz="1400" baseline="0" dirty="0" err="1">
                          <a:latin typeface="Tahoma"/>
                          <a:ea typeface="Tahoma"/>
                          <a:cs typeface="Tahoma"/>
                        </a:rPr>
                        <a:t>gian</a:t>
                      </a:r>
                      <a:r>
                        <a:rPr lang="en-US" sz="1400" baseline="0" dirty="0">
                          <a:latin typeface="Tahoma"/>
                          <a:ea typeface="Tahoma"/>
                          <a:cs typeface="Tahoma"/>
                        </a:rPr>
                        <a:t> </a:t>
                      </a:r>
                      <a:r>
                        <a:rPr lang="en-US" sz="1400" baseline="0" dirty="0" err="1">
                          <a:latin typeface="Tahoma"/>
                          <a:ea typeface="Tahoma"/>
                          <a:cs typeface="Tahoma"/>
                        </a:rPr>
                        <a:t>sự</a:t>
                      </a:r>
                      <a:r>
                        <a:rPr lang="en-US" sz="1400" baseline="0" dirty="0">
                          <a:latin typeface="Tahoma"/>
                          <a:ea typeface="Tahoma"/>
                          <a:cs typeface="Tahoma"/>
                        </a:rPr>
                        <a:t> </a:t>
                      </a:r>
                      <a:r>
                        <a:rPr lang="en-US" sz="1400" baseline="0" dirty="0" err="1">
                          <a:latin typeface="Tahoma"/>
                          <a:ea typeface="Tahoma"/>
                          <a:cs typeface="Tahoma"/>
                        </a:rPr>
                        <a:t>cố</a:t>
                      </a:r>
                      <a:r>
                        <a:rPr lang="en-US" sz="1400" baseline="0" dirty="0">
                          <a:latin typeface="Tahoma"/>
                          <a:ea typeface="Tahoma"/>
                          <a:cs typeface="Tahoma"/>
                        </a:rPr>
                        <a:t> </a:t>
                      </a:r>
                      <a:r>
                        <a:rPr lang="en-US" sz="1400" baseline="0" dirty="0" err="1">
                          <a:latin typeface="Tahoma"/>
                          <a:ea typeface="Tahoma"/>
                          <a:cs typeface="Tahoma"/>
                        </a:rPr>
                        <a:t>được</a:t>
                      </a:r>
                      <a:r>
                        <a:rPr lang="en-US" sz="1400" baseline="0" dirty="0">
                          <a:latin typeface="Tahoma"/>
                          <a:ea typeface="Tahoma"/>
                          <a:cs typeface="Tahoma"/>
                        </a:rPr>
                        <a:t> </a:t>
                      </a:r>
                      <a:r>
                        <a:rPr lang="en-US" sz="1400" baseline="0" dirty="0" err="1">
                          <a:latin typeface="Tahoma"/>
                          <a:ea typeface="Tahoma"/>
                          <a:cs typeface="Tahoma"/>
                        </a:rPr>
                        <a:t>cho</a:t>
                      </a:r>
                      <a:r>
                        <a:rPr lang="en-US" sz="1400" baseline="0" dirty="0">
                          <a:latin typeface="Tahoma"/>
                          <a:ea typeface="Tahoma"/>
                          <a:cs typeface="Tahoma"/>
                        </a:rPr>
                        <a:t> </a:t>
                      </a:r>
                      <a:r>
                        <a:rPr lang="en-US" sz="1400" baseline="0" dirty="0" err="1">
                          <a:latin typeface="Tahoma"/>
                          <a:ea typeface="Tahoma"/>
                          <a:cs typeface="Tahoma"/>
                        </a:rPr>
                        <a:t>là</a:t>
                      </a:r>
                      <a:r>
                        <a:rPr lang="en-US" sz="1400" baseline="0" dirty="0">
                          <a:latin typeface="Tahoma"/>
                          <a:ea typeface="Tahoma"/>
                          <a:cs typeface="Tahoma"/>
                        </a:rPr>
                        <a:t> </a:t>
                      </a:r>
                      <a:r>
                        <a:rPr lang="en-US" sz="1400" baseline="0" dirty="0" err="1">
                          <a:latin typeface="Tahoma"/>
                          <a:ea typeface="Tahoma"/>
                          <a:cs typeface="Tahoma"/>
                        </a:rPr>
                        <a:t>xảy</a:t>
                      </a:r>
                      <a:r>
                        <a:rPr lang="en-US" sz="1400" baseline="0" dirty="0">
                          <a:latin typeface="Tahoma"/>
                          <a:ea typeface="Tahoma"/>
                          <a:cs typeface="Tahoma"/>
                        </a:rPr>
                        <a:t> </a:t>
                      </a:r>
                      <a:r>
                        <a:rPr lang="en-US" sz="1400" baseline="0" dirty="0" err="1">
                          <a:latin typeface="Tahoma"/>
                          <a:ea typeface="Tahoma"/>
                          <a:cs typeface="Tahoma"/>
                        </a:rPr>
                        <a:t>ra</a:t>
                      </a:r>
                      <a:endParaRPr lang="en-US" sz="1400" dirty="0"/>
                    </a:p>
                    <a:p>
                      <a:pPr marL="342900" lvl="0" indent="-342900" algn="just">
                        <a:buFont typeface="Wingdings"/>
                        <a:buChar char="§"/>
                      </a:pPr>
                      <a:r>
                        <a:rPr lang="en-US" sz="1400" baseline="0" dirty="0" err="1">
                          <a:latin typeface="Tahoma"/>
                          <a:ea typeface="Tahoma"/>
                          <a:cs typeface="Tahoma"/>
                        </a:rPr>
                        <a:t>Ngày</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thời</a:t>
                      </a:r>
                      <a:r>
                        <a:rPr lang="en-US" sz="1400" baseline="0" dirty="0">
                          <a:latin typeface="Tahoma"/>
                          <a:ea typeface="Tahoma"/>
                          <a:cs typeface="Tahoma"/>
                        </a:rPr>
                        <a:t> </a:t>
                      </a:r>
                      <a:r>
                        <a:rPr lang="en-US" sz="1400" baseline="0" dirty="0" err="1">
                          <a:latin typeface="Tahoma"/>
                          <a:ea typeface="Tahoma"/>
                          <a:cs typeface="Tahoma"/>
                        </a:rPr>
                        <a:t>gian</a:t>
                      </a:r>
                      <a:r>
                        <a:rPr lang="en-US" sz="1400" baseline="0" dirty="0">
                          <a:latin typeface="Tahoma"/>
                          <a:ea typeface="Tahoma"/>
                          <a:cs typeface="Tahoma"/>
                        </a:rPr>
                        <a:t> </a:t>
                      </a:r>
                      <a:r>
                        <a:rPr lang="en-US" sz="1400" baseline="0" dirty="0" err="1">
                          <a:latin typeface="Tahoma"/>
                          <a:ea typeface="Tahoma"/>
                          <a:cs typeface="Tahoma"/>
                        </a:rPr>
                        <a:t>vụ</a:t>
                      </a:r>
                      <a:r>
                        <a:rPr lang="en-US" sz="1400" baseline="0" dirty="0">
                          <a:latin typeface="Tahoma"/>
                          <a:ea typeface="Tahoma"/>
                          <a:cs typeface="Tahoma"/>
                        </a:rPr>
                        <a:t> </a:t>
                      </a:r>
                      <a:r>
                        <a:rPr lang="en-US" sz="1400" baseline="0" dirty="0" err="1">
                          <a:latin typeface="Tahoma"/>
                          <a:ea typeface="Tahoma"/>
                          <a:cs typeface="Tahoma"/>
                        </a:rPr>
                        <a:t>việc</a:t>
                      </a:r>
                      <a:r>
                        <a:rPr lang="en-US" sz="1400" baseline="0" dirty="0">
                          <a:latin typeface="Tahoma"/>
                          <a:ea typeface="Tahoma"/>
                          <a:cs typeface="Tahoma"/>
                        </a:rPr>
                        <a:t> </a:t>
                      </a:r>
                      <a:r>
                        <a:rPr lang="en-US" sz="1400" baseline="0" dirty="0" err="1">
                          <a:latin typeface="Tahoma"/>
                          <a:ea typeface="Tahoma"/>
                          <a:cs typeface="Tahoma"/>
                        </a:rPr>
                        <a:t>được</a:t>
                      </a:r>
                      <a:r>
                        <a:rPr lang="en-US" sz="1400" baseline="0" dirty="0">
                          <a:latin typeface="Tahoma"/>
                          <a:ea typeface="Tahoma"/>
                          <a:cs typeface="Tahoma"/>
                        </a:rPr>
                        <a:t> </a:t>
                      </a:r>
                      <a:r>
                        <a:rPr lang="en-US" sz="1400" baseline="0" dirty="0" err="1">
                          <a:latin typeface="Tahoma"/>
                          <a:ea typeface="Tahoma"/>
                          <a:cs typeface="Tahoma"/>
                        </a:rPr>
                        <a:t>báo</a:t>
                      </a:r>
                      <a:r>
                        <a:rPr lang="en-US" sz="1400" baseline="0" dirty="0">
                          <a:latin typeface="Tahoma"/>
                          <a:ea typeface="Tahoma"/>
                          <a:cs typeface="Tahoma"/>
                        </a:rPr>
                        <a:t> </a:t>
                      </a:r>
                      <a:r>
                        <a:rPr lang="en-US" sz="1400" baseline="0" dirty="0" err="1">
                          <a:latin typeface="Tahoma"/>
                          <a:ea typeface="Tahoma"/>
                          <a:cs typeface="Tahoma"/>
                        </a:rPr>
                        <a:t>cáo</a:t>
                      </a:r>
                      <a:r>
                        <a:rPr lang="en-US" sz="1400" baseline="0" dirty="0">
                          <a:latin typeface="Tahoma"/>
                          <a:ea typeface="Tahoma"/>
                          <a:cs typeface="Tahoma"/>
                        </a:rPr>
                        <a:t> </a:t>
                      </a:r>
                      <a:r>
                        <a:rPr lang="en-US" sz="1400" baseline="0" dirty="0" err="1">
                          <a:latin typeface="Tahoma"/>
                          <a:ea typeface="Tahoma"/>
                          <a:cs typeface="Tahoma"/>
                        </a:rPr>
                        <a:t>cho</a:t>
                      </a:r>
                      <a:r>
                        <a:rPr lang="en-US" sz="1400" baseline="0" dirty="0">
                          <a:latin typeface="Tahoma"/>
                          <a:ea typeface="Tahoma"/>
                          <a:cs typeface="Tahoma"/>
                        </a:rPr>
                        <a:t> </a:t>
                      </a:r>
                      <a:r>
                        <a:rPr lang="en-US" sz="1400" baseline="0" dirty="0" err="1">
                          <a:latin typeface="Tahoma"/>
                          <a:ea typeface="Tahoma"/>
                          <a:cs typeface="Tahoma"/>
                        </a:rPr>
                        <a:t>cơ</a:t>
                      </a:r>
                      <a:r>
                        <a:rPr lang="en-US" sz="1400" baseline="0" dirty="0">
                          <a:latin typeface="Tahoma"/>
                          <a:ea typeface="Tahoma"/>
                          <a:cs typeface="Tahoma"/>
                        </a:rPr>
                        <a:t> </a:t>
                      </a:r>
                      <a:r>
                        <a:rPr lang="en-US" sz="1400" baseline="0" dirty="0" err="1">
                          <a:latin typeface="Tahoma"/>
                          <a:ea typeface="Tahoma"/>
                          <a:cs typeface="Tahoma"/>
                        </a:rPr>
                        <a:t>quan</a:t>
                      </a:r>
                      <a:r>
                        <a:rPr lang="en-US" sz="1400" baseline="0" dirty="0">
                          <a:latin typeface="Tahoma"/>
                          <a:ea typeface="Tahoma"/>
                          <a:cs typeface="Tahoma"/>
                        </a:rPr>
                        <a:t> </a:t>
                      </a:r>
                      <a:r>
                        <a:rPr lang="en-US" sz="1400" baseline="0" dirty="0" err="1">
                          <a:latin typeface="Tahoma"/>
                          <a:ea typeface="Tahoma"/>
                          <a:cs typeface="Tahoma"/>
                        </a:rPr>
                        <a:t>điều</a:t>
                      </a:r>
                      <a:r>
                        <a:rPr lang="en-US" sz="1400" baseline="0" dirty="0">
                          <a:latin typeface="Tahoma"/>
                          <a:ea typeface="Tahoma"/>
                          <a:cs typeface="Tahoma"/>
                        </a:rPr>
                        <a:t> </a:t>
                      </a:r>
                      <a:r>
                        <a:rPr lang="en-US" sz="1400" baseline="0" dirty="0" err="1">
                          <a:latin typeface="Tahoma"/>
                          <a:ea typeface="Tahoma"/>
                          <a:cs typeface="Tahoma"/>
                        </a:rPr>
                        <a:t>tra</a:t>
                      </a:r>
                      <a:endParaRPr lang="en-US" sz="1400" baseline="0" dirty="0">
                        <a:latin typeface="Tahoma"/>
                        <a:ea typeface="Tahoma"/>
                        <a:cs typeface="Tahoma"/>
                      </a:endParaRPr>
                    </a:p>
                    <a:p>
                      <a:pPr marL="342900" lvl="0" indent="-342900" algn="just">
                        <a:buFont typeface="Wingdings"/>
                        <a:buChar char="§"/>
                      </a:pPr>
                      <a:r>
                        <a:rPr lang="en-US" sz="1400" baseline="0" dirty="0">
                          <a:latin typeface="Tahoma"/>
                          <a:ea typeface="Tahoma"/>
                          <a:cs typeface="Tahoma"/>
                        </a:rPr>
                        <a:t>Chi </a:t>
                      </a:r>
                      <a:r>
                        <a:rPr lang="en-US" sz="1400" baseline="0" dirty="0" err="1">
                          <a:latin typeface="Tahoma"/>
                          <a:ea typeface="Tahoma"/>
                          <a:cs typeface="Tahoma"/>
                        </a:rPr>
                        <a:t>tiết</a:t>
                      </a:r>
                      <a:r>
                        <a:rPr lang="en-US" sz="1400" baseline="0" dirty="0">
                          <a:latin typeface="Tahoma"/>
                          <a:ea typeface="Tahoma"/>
                          <a:cs typeface="Tahoma"/>
                        </a:rPr>
                        <a:t> </a:t>
                      </a:r>
                      <a:r>
                        <a:rPr lang="en-US" sz="1400" baseline="0" dirty="0" err="1">
                          <a:latin typeface="Tahoma"/>
                          <a:ea typeface="Tahoma"/>
                          <a:cs typeface="Tahoma"/>
                        </a:rPr>
                        <a:t>về</a:t>
                      </a:r>
                      <a:r>
                        <a:rPr lang="en-US" sz="1400" baseline="0" dirty="0">
                          <a:latin typeface="Tahoma"/>
                          <a:ea typeface="Tahoma"/>
                          <a:cs typeface="Tahoma"/>
                        </a:rPr>
                        <a:t> </a:t>
                      </a:r>
                      <a:r>
                        <a:rPr lang="en-US" sz="1400" baseline="0" dirty="0" err="1">
                          <a:latin typeface="Tahoma"/>
                          <a:ea typeface="Tahoma"/>
                          <a:cs typeface="Tahoma"/>
                        </a:rPr>
                        <a:t>người</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hoặc</a:t>
                      </a:r>
                      <a:r>
                        <a:rPr lang="en-US" sz="1400" baseline="0" dirty="0">
                          <a:latin typeface="Tahoma"/>
                          <a:ea typeface="Tahoma"/>
                          <a:cs typeface="Tahoma"/>
                        </a:rPr>
                        <a:t> </a:t>
                      </a:r>
                      <a:r>
                        <a:rPr lang="en-US" sz="1400" baseline="0" dirty="0" err="1">
                          <a:latin typeface="Tahoma"/>
                          <a:ea typeface="Tahoma"/>
                          <a:cs typeface="Tahoma"/>
                        </a:rPr>
                        <a:t>những</a:t>
                      </a:r>
                      <a:r>
                        <a:rPr lang="en-US" sz="1400" baseline="0" dirty="0">
                          <a:latin typeface="Tahoma"/>
                          <a:ea typeface="Tahoma"/>
                          <a:cs typeface="Tahoma"/>
                        </a:rPr>
                        <a:t> </a:t>
                      </a:r>
                      <a:r>
                        <a:rPr lang="en-US" sz="1400" baseline="0" dirty="0" err="1">
                          <a:latin typeface="Tahoma"/>
                          <a:ea typeface="Tahoma"/>
                          <a:cs typeface="Tahoma"/>
                        </a:rPr>
                        <a:t>người</a:t>
                      </a:r>
                      <a:r>
                        <a:rPr lang="en-US" sz="1400" baseline="0" dirty="0">
                          <a:latin typeface="Tahoma"/>
                          <a:ea typeface="Tahoma"/>
                          <a:cs typeface="Tahoma"/>
                        </a:rPr>
                        <a:t> </a:t>
                      </a:r>
                      <a:r>
                        <a:rPr lang="en-US" sz="1400" baseline="0" dirty="0" err="1">
                          <a:latin typeface="Tahoma"/>
                          <a:ea typeface="Tahoma"/>
                          <a:cs typeface="Tahoma"/>
                        </a:rPr>
                        <a:t>báo</a:t>
                      </a:r>
                      <a:r>
                        <a:rPr lang="en-US" sz="1400" baseline="0" dirty="0">
                          <a:latin typeface="Tahoma"/>
                          <a:ea typeface="Tahoma"/>
                          <a:cs typeface="Tahoma"/>
                        </a:rPr>
                        <a:t> </a:t>
                      </a:r>
                      <a:r>
                        <a:rPr lang="en-US" sz="1400" baseline="0" dirty="0" err="1">
                          <a:latin typeface="Tahoma"/>
                          <a:ea typeface="Tahoma"/>
                          <a:cs typeface="Tahoma"/>
                        </a:rPr>
                        <a:t>cáo</a:t>
                      </a:r>
                      <a:r>
                        <a:rPr lang="en-US" sz="1400" baseline="0" dirty="0">
                          <a:latin typeface="Tahoma"/>
                          <a:ea typeface="Tahoma"/>
                          <a:cs typeface="Tahoma"/>
                        </a:rPr>
                        <a:t> </a:t>
                      </a:r>
                      <a:r>
                        <a:rPr lang="en-US" sz="1400" baseline="0" dirty="0" err="1">
                          <a:latin typeface="Tahoma"/>
                          <a:ea typeface="Tahoma"/>
                          <a:cs typeface="Tahoma"/>
                        </a:rPr>
                        <a:t>sự</a:t>
                      </a:r>
                      <a:r>
                        <a:rPr lang="en-US" sz="1400" baseline="0" dirty="0">
                          <a:latin typeface="Tahoma"/>
                          <a:ea typeface="Tahoma"/>
                          <a:cs typeface="Tahoma"/>
                        </a:rPr>
                        <a:t> </a:t>
                      </a:r>
                      <a:r>
                        <a:rPr lang="en-US" sz="1400" baseline="0" dirty="0" err="1">
                          <a:latin typeface="Tahoma"/>
                          <a:ea typeface="Tahoma"/>
                          <a:cs typeface="Tahoma"/>
                        </a:rPr>
                        <a:t>cố</a:t>
                      </a:r>
                      <a:endParaRPr lang="en-US" sz="1400" baseline="0" dirty="0">
                        <a:latin typeface="Tahoma"/>
                        <a:ea typeface="Tahoma"/>
                        <a:cs typeface="Tahoma"/>
                      </a:endParaRPr>
                    </a:p>
                  </a:txBody>
                  <a:tcPr/>
                </a:tc>
                <a:tc>
                  <a:txBody>
                    <a:bodyPr/>
                    <a:lstStyle/>
                    <a:p>
                      <a:pPr marL="342900" lvl="0" indent="-342900" algn="just">
                        <a:buFont typeface="Wingdings"/>
                        <a:buChar char="§"/>
                      </a:pPr>
                      <a:r>
                        <a:rPr lang="en-US" sz="1400" baseline="0" dirty="0" err="1">
                          <a:latin typeface="Tahoma"/>
                          <a:ea typeface="Tahoma"/>
                          <a:cs typeface="Tahoma"/>
                        </a:rPr>
                        <a:t>Đánh</a:t>
                      </a:r>
                      <a:r>
                        <a:rPr lang="en-US" sz="1400" baseline="0" dirty="0">
                          <a:latin typeface="Tahoma"/>
                          <a:ea typeface="Tahoma"/>
                          <a:cs typeface="Tahoma"/>
                        </a:rPr>
                        <a:t> </a:t>
                      </a:r>
                      <a:r>
                        <a:rPr lang="en-US" sz="1400" baseline="0" dirty="0" err="1">
                          <a:latin typeface="Tahoma"/>
                          <a:ea typeface="Tahoma"/>
                          <a:cs typeface="Tahoma"/>
                        </a:rPr>
                        <a:t>giá</a:t>
                      </a:r>
                      <a:r>
                        <a:rPr lang="en-US" sz="1400" baseline="0" dirty="0">
                          <a:latin typeface="Tahoma"/>
                          <a:ea typeface="Tahoma"/>
                          <a:cs typeface="Tahoma"/>
                        </a:rPr>
                        <a:t> ban </a:t>
                      </a:r>
                      <a:r>
                        <a:rPr lang="en-US" sz="1400" baseline="0" dirty="0" err="1">
                          <a:latin typeface="Tahoma"/>
                          <a:ea typeface="Tahoma"/>
                          <a:cs typeface="Tahoma"/>
                        </a:rPr>
                        <a:t>đầu</a:t>
                      </a:r>
                      <a:r>
                        <a:rPr lang="en-US" sz="1400" baseline="0" dirty="0">
                          <a:latin typeface="Tahoma"/>
                          <a:ea typeface="Tahoma"/>
                          <a:cs typeface="Tahoma"/>
                        </a:rPr>
                        <a:t> </a:t>
                      </a:r>
                      <a:r>
                        <a:rPr lang="en-US" sz="1400" baseline="0" dirty="0" err="1">
                          <a:latin typeface="Tahoma"/>
                          <a:ea typeface="Tahoma"/>
                          <a:cs typeface="Tahoma"/>
                        </a:rPr>
                        <a:t>về</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r>
                        <a:rPr lang="en-US" sz="1400" baseline="0" dirty="0">
                          <a:latin typeface="Tahoma"/>
                          <a:ea typeface="Tahoma"/>
                          <a:cs typeface="Tahoma"/>
                        </a:rPr>
                        <a:t> </a:t>
                      </a:r>
                      <a:endParaRPr lang="en-US" sz="1400" dirty="0"/>
                    </a:p>
                    <a:p>
                      <a:pPr marL="342900" lvl="0" indent="-342900" algn="just">
                        <a:buFont typeface="Wingdings"/>
                        <a:buChar char="§"/>
                      </a:pPr>
                      <a:r>
                        <a:rPr lang="en-US" sz="1400" baseline="0" dirty="0" err="1">
                          <a:latin typeface="Tahoma"/>
                          <a:ea typeface="Tahoma"/>
                          <a:cs typeface="Tahoma"/>
                        </a:rPr>
                        <a:t>Kỹ</a:t>
                      </a:r>
                      <a:r>
                        <a:rPr lang="en-US" sz="1400" baseline="0" dirty="0">
                          <a:latin typeface="Tahoma"/>
                          <a:ea typeface="Tahoma"/>
                          <a:cs typeface="Tahoma"/>
                        </a:rPr>
                        <a:t> </a:t>
                      </a:r>
                      <a:r>
                        <a:rPr lang="en-US" sz="1400" baseline="0" dirty="0" err="1">
                          <a:latin typeface="Tahoma"/>
                          <a:ea typeface="Tahoma"/>
                          <a:cs typeface="Tahoma"/>
                        </a:rPr>
                        <a:t>thuật</a:t>
                      </a:r>
                      <a:r>
                        <a:rPr lang="en-US" sz="1400" baseline="0" dirty="0">
                          <a:latin typeface="Tahoma"/>
                          <a:ea typeface="Tahoma"/>
                          <a:cs typeface="Tahoma"/>
                        </a:rPr>
                        <a:t> </a:t>
                      </a:r>
                      <a:r>
                        <a:rPr lang="en-US" sz="1400" baseline="0" dirty="0" err="1">
                          <a:latin typeface="Tahoma"/>
                          <a:ea typeface="Tahoma"/>
                          <a:cs typeface="Tahoma"/>
                        </a:rPr>
                        <a:t>điều</a:t>
                      </a:r>
                      <a:r>
                        <a:rPr lang="en-US" sz="1400" baseline="0" dirty="0">
                          <a:latin typeface="Tahoma"/>
                          <a:ea typeface="Tahoma"/>
                          <a:cs typeface="Tahoma"/>
                        </a:rPr>
                        <a:t> </a:t>
                      </a:r>
                      <a:r>
                        <a:rPr lang="en-US" sz="1400" baseline="0" dirty="0" err="1">
                          <a:latin typeface="Tahoma"/>
                          <a:ea typeface="Tahoma"/>
                          <a:cs typeface="Tahoma"/>
                        </a:rPr>
                        <a:t>tra</a:t>
                      </a:r>
                      <a:r>
                        <a:rPr lang="en-US" sz="1400" baseline="0" dirty="0">
                          <a:latin typeface="Tahoma"/>
                          <a:ea typeface="Tahoma"/>
                          <a:cs typeface="Tahoma"/>
                        </a:rPr>
                        <a:t> </a:t>
                      </a:r>
                    </a:p>
                    <a:p>
                      <a:pPr marL="342900" lvl="0" indent="-342900" algn="just">
                        <a:buFont typeface="Wingdings"/>
                        <a:buChar char="§"/>
                      </a:pPr>
                      <a:r>
                        <a:rPr lang="en-US" sz="1400" baseline="0" dirty="0" err="1">
                          <a:latin typeface="Tahoma"/>
                          <a:ea typeface="Tahoma"/>
                          <a:cs typeface="Tahoma"/>
                        </a:rPr>
                        <a:t>Phân</a:t>
                      </a:r>
                      <a:r>
                        <a:rPr lang="en-US" sz="1400" baseline="0" dirty="0">
                          <a:latin typeface="Tahoma"/>
                          <a:ea typeface="Tahoma"/>
                          <a:cs typeface="Tahoma"/>
                        </a:rPr>
                        <a:t> </a:t>
                      </a:r>
                      <a:r>
                        <a:rPr lang="en-US" sz="1400" baseline="0" dirty="0" err="1">
                          <a:latin typeface="Tahoma"/>
                          <a:ea typeface="Tahoma"/>
                          <a:cs typeface="Tahoma"/>
                        </a:rPr>
                        <a:t>tích</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a:t>
                      </a:r>
                      <a:r>
                        <a:rPr lang="en-US" sz="1400" baseline="0" dirty="0" err="1">
                          <a:latin typeface="Tahoma"/>
                          <a:ea typeface="Tahoma"/>
                          <a:cs typeface="Tahoma"/>
                        </a:rPr>
                        <a:t>chứng</a:t>
                      </a:r>
                      <a:r>
                        <a:rPr lang="en-US" sz="1400" baseline="0" dirty="0">
                          <a:latin typeface="Tahoma"/>
                          <a:ea typeface="Tahoma"/>
                          <a:cs typeface="Tahoma"/>
                        </a:rPr>
                        <a:t> </a:t>
                      </a:r>
                      <a:r>
                        <a:rPr lang="en-US" sz="1400" baseline="0" dirty="0" err="1">
                          <a:latin typeface="Tahoma"/>
                          <a:ea typeface="Tahoma"/>
                          <a:cs typeface="Tahoma"/>
                        </a:rPr>
                        <a:t>điện</a:t>
                      </a:r>
                      <a:r>
                        <a:rPr lang="en-US" sz="1400" baseline="0" dirty="0">
                          <a:latin typeface="Tahoma"/>
                          <a:ea typeface="Tahoma"/>
                          <a:cs typeface="Tahoma"/>
                        </a:rPr>
                        <a:t> </a:t>
                      </a:r>
                      <a:r>
                        <a:rPr lang="en-US" sz="1400" baseline="0" dirty="0" err="1">
                          <a:latin typeface="Tahoma"/>
                          <a:ea typeface="Tahoma"/>
                          <a:cs typeface="Tahoma"/>
                        </a:rPr>
                        <a:t>tử</a:t>
                      </a:r>
                      <a:r>
                        <a:rPr lang="en-US" sz="1400" baseline="0" dirty="0">
                          <a:latin typeface="Tahoma"/>
                          <a:ea typeface="Tahoma"/>
                          <a:cs typeface="Tahoma"/>
                        </a:rPr>
                        <a:t> (</a:t>
                      </a:r>
                      <a:r>
                        <a:rPr lang="en-US" sz="1400" baseline="0" dirty="0" err="1">
                          <a:latin typeface="Tahoma"/>
                          <a:ea typeface="Tahoma"/>
                          <a:cs typeface="Tahoma"/>
                        </a:rPr>
                        <a:t>Bằng</a:t>
                      </a:r>
                      <a:r>
                        <a:rPr lang="en-US" sz="1400" baseline="0" dirty="0">
                          <a:latin typeface="Tahoma"/>
                          <a:ea typeface="Tahoma"/>
                          <a:cs typeface="Tahoma"/>
                        </a:rPr>
                        <a:t> các </a:t>
                      </a:r>
                      <a:r>
                        <a:rPr lang="en-US" sz="1400" baseline="0" dirty="0" err="1">
                          <a:latin typeface="Tahoma"/>
                          <a:ea typeface="Tahoma"/>
                          <a:cs typeface="Tahoma"/>
                        </a:rPr>
                        <a:t>công</a:t>
                      </a:r>
                      <a:r>
                        <a:rPr lang="en-US" sz="1400" baseline="0" dirty="0">
                          <a:latin typeface="Tahoma"/>
                          <a:ea typeface="Tahoma"/>
                          <a:cs typeface="Tahoma"/>
                        </a:rPr>
                        <a:t> </a:t>
                      </a:r>
                      <a:r>
                        <a:rPr lang="en-US" sz="1400" baseline="0" dirty="0" err="1">
                          <a:latin typeface="Tahoma"/>
                          <a:ea typeface="Tahoma"/>
                          <a:cs typeface="Tahoma"/>
                        </a:rPr>
                        <a:t>cụ</a:t>
                      </a:r>
                      <a:r>
                        <a:rPr lang="en-US" sz="1400" baseline="0" dirty="0">
                          <a:latin typeface="Tahoma"/>
                          <a:ea typeface="Tahoma"/>
                          <a:cs typeface="Tahoma"/>
                        </a:rPr>
                        <a:t> </a:t>
                      </a:r>
                      <a:r>
                        <a:rPr lang="en-US" sz="1400" baseline="0" dirty="0" err="1">
                          <a:latin typeface="Tahoma"/>
                          <a:ea typeface="Tahoma"/>
                          <a:cs typeface="Tahoma"/>
                        </a:rPr>
                        <a:t>liên</a:t>
                      </a:r>
                      <a:r>
                        <a:rPr lang="en-US" sz="1400" baseline="0" dirty="0">
                          <a:latin typeface="Tahoma"/>
                          <a:ea typeface="Tahoma"/>
                          <a:cs typeface="Tahoma"/>
                        </a:rPr>
                        <a:t> </a:t>
                      </a:r>
                      <a:r>
                        <a:rPr lang="en-US" sz="1400" baseline="0" dirty="0" err="1">
                          <a:latin typeface="Tahoma"/>
                          <a:ea typeface="Tahoma"/>
                          <a:cs typeface="Tahoma"/>
                        </a:rPr>
                        <a:t>quan</a:t>
                      </a:r>
                      <a:r>
                        <a:rPr lang="en-US" sz="1400" baseline="0" dirty="0">
                          <a:latin typeface="Tahoma"/>
                          <a:ea typeface="Tahoma"/>
                          <a:cs typeface="Tahoma"/>
                        </a:rPr>
                        <a:t>)</a:t>
                      </a:r>
                      <a:endParaRPr lang="en-US" sz="1400" dirty="0"/>
                    </a:p>
                  </a:txBody>
                  <a:tcPr/>
                </a:tc>
                <a:extLst>
                  <a:ext uri="{0D108BD9-81ED-4DB2-BD59-A6C34878D82A}">
                    <a16:rowId xmlns:a16="http://schemas.microsoft.com/office/drawing/2014/main" val="10003"/>
                  </a:ext>
                </a:extLst>
              </a:tr>
              <a:tr h="373214">
                <a:tc>
                  <a:txBody>
                    <a:bodyPr/>
                    <a:lstStyle/>
                    <a:p>
                      <a:pPr marL="0" marR="0" indent="0" algn="just" rtl="0" eaLnBrk="1" fontAlgn="auto" latinLnBrk="0" hangingPunct="1">
                        <a:lnSpc>
                          <a:spcPct val="100000"/>
                        </a:lnSpc>
                        <a:spcBef>
                          <a:spcPts val="0"/>
                        </a:spcBef>
                        <a:spcAft>
                          <a:spcPts val="0"/>
                        </a:spcAft>
                        <a:buClrTx/>
                        <a:buSzTx/>
                        <a:buFontTx/>
                        <a:buNone/>
                      </a:pPr>
                      <a:r>
                        <a:rPr lang="en-US" sz="1400" b="1" baseline="0" dirty="0">
                          <a:solidFill>
                            <a:schemeClr val="bg1"/>
                          </a:solidFill>
                          <a:latin typeface="Tahoma"/>
                          <a:ea typeface="Tahoma"/>
                          <a:cs typeface="Tahoma"/>
                        </a:rPr>
                        <a:t>4. Quy </a:t>
                      </a:r>
                      <a:r>
                        <a:rPr lang="en-US" sz="1400" b="1" baseline="0" dirty="0" err="1">
                          <a:solidFill>
                            <a:schemeClr val="bg1"/>
                          </a:solidFill>
                          <a:latin typeface="Tahoma"/>
                          <a:ea typeface="Tahoma"/>
                          <a:cs typeface="Tahoma"/>
                        </a:rPr>
                        <a:t>trình</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điều</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tra</a:t>
                      </a:r>
                      <a:endParaRPr lang="en-US" sz="1400" b="1" baseline="0" dirty="0">
                        <a:solidFill>
                          <a:schemeClr val="bg1"/>
                        </a:solidFill>
                        <a:latin typeface="Tahoma"/>
                        <a:ea typeface="Tahoma"/>
                        <a:cs typeface="Tahoma"/>
                      </a:endParaRPr>
                    </a:p>
                  </a:txBody>
                  <a:tcPr>
                    <a:solidFill>
                      <a:schemeClr val="accent1"/>
                    </a:solidFill>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1400" b="1" baseline="0" dirty="0">
                          <a:solidFill>
                            <a:schemeClr val="bg1"/>
                          </a:solidFill>
                          <a:latin typeface="Tahoma"/>
                          <a:ea typeface="Tahoma"/>
                          <a:cs typeface="Tahoma"/>
                        </a:rPr>
                        <a:t>8. </a:t>
                      </a:r>
                      <a:r>
                        <a:rPr lang="en-US" sz="1400" b="1" baseline="0" dirty="0" err="1">
                          <a:solidFill>
                            <a:schemeClr val="bg1"/>
                          </a:solidFill>
                          <a:latin typeface="Tahoma"/>
                          <a:ea typeface="Tahoma"/>
                          <a:cs typeface="Tahoma"/>
                        </a:rPr>
                        <a:t>Tệp</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hỗ</a:t>
                      </a:r>
                      <a:r>
                        <a:rPr lang="en-US" sz="1400" b="1" baseline="0" dirty="0">
                          <a:solidFill>
                            <a:schemeClr val="bg1"/>
                          </a:solidFill>
                          <a:latin typeface="Tahoma"/>
                          <a:ea typeface="Tahoma"/>
                          <a:cs typeface="Tahoma"/>
                        </a:rPr>
                        <a:t> </a:t>
                      </a:r>
                      <a:r>
                        <a:rPr lang="en-US" sz="1400" b="1" baseline="0" dirty="0" err="1">
                          <a:solidFill>
                            <a:schemeClr val="bg1"/>
                          </a:solidFill>
                          <a:latin typeface="Tahoma"/>
                          <a:ea typeface="Tahoma"/>
                          <a:cs typeface="Tahoma"/>
                        </a:rPr>
                        <a:t>trợ</a:t>
                      </a:r>
                      <a:r>
                        <a:rPr lang="en-US" sz="1400" b="1" baseline="0" dirty="0">
                          <a:solidFill>
                            <a:schemeClr val="bg1"/>
                          </a:solidFill>
                          <a:latin typeface="Tahoma"/>
                          <a:ea typeface="Tahoma"/>
                          <a:cs typeface="Tahoma"/>
                        </a:rPr>
                        <a:t> </a:t>
                      </a:r>
                      <a:endParaRPr lang="en-US" sz="1400" dirty="0"/>
                    </a:p>
                  </a:txBody>
                  <a:tcPr>
                    <a:solidFill>
                      <a:schemeClr val="accent1"/>
                    </a:solidFill>
                  </a:tcPr>
                </a:tc>
                <a:extLst>
                  <a:ext uri="{0D108BD9-81ED-4DB2-BD59-A6C34878D82A}">
                    <a16:rowId xmlns:a16="http://schemas.microsoft.com/office/drawing/2014/main" val="10004"/>
                  </a:ext>
                </a:extLst>
              </a:tr>
              <a:tr h="1533292">
                <a:tc>
                  <a:txBody>
                    <a:bodyPr/>
                    <a:lstStyle/>
                    <a:p>
                      <a:pPr marL="342900" indent="-342900" algn="just">
                        <a:buFont typeface="Wingdings"/>
                        <a:buChar char="§"/>
                      </a:pPr>
                      <a:r>
                        <a:rPr lang="en-US" sz="1400" dirty="0" err="1">
                          <a:latin typeface="Tahoma"/>
                          <a:ea typeface="Tahoma"/>
                          <a:cs typeface="Tahoma"/>
                        </a:rPr>
                        <a:t>Ngày</a:t>
                      </a:r>
                      <a:r>
                        <a:rPr lang="en-US" sz="1400" dirty="0">
                          <a:latin typeface="Tahoma"/>
                          <a:ea typeface="Tahoma"/>
                          <a:cs typeface="Tahoma"/>
                        </a:rPr>
                        <a:t> </a:t>
                      </a:r>
                      <a:r>
                        <a:rPr lang="en-US" sz="1400" dirty="0" err="1">
                          <a:latin typeface="Tahoma"/>
                          <a:ea typeface="Tahoma"/>
                          <a:cs typeface="Tahoma"/>
                        </a:rPr>
                        <a:t>và</a:t>
                      </a:r>
                      <a:r>
                        <a:rPr lang="en-US" sz="1400" dirty="0">
                          <a:latin typeface="Tahoma"/>
                          <a:ea typeface="Tahoma"/>
                          <a:cs typeface="Tahoma"/>
                        </a:rPr>
                        <a:t> </a:t>
                      </a:r>
                      <a:r>
                        <a:rPr lang="en-US" sz="1400" dirty="0" err="1">
                          <a:latin typeface="Tahoma"/>
                          <a:ea typeface="Tahoma"/>
                          <a:cs typeface="Tahoma"/>
                        </a:rPr>
                        <a:t>thời</a:t>
                      </a:r>
                      <a:r>
                        <a:rPr lang="en-US" sz="1400" dirty="0">
                          <a:latin typeface="Tahoma"/>
                          <a:ea typeface="Tahoma"/>
                          <a:cs typeface="Tahoma"/>
                        </a:rPr>
                        <a:t> </a:t>
                      </a:r>
                      <a:r>
                        <a:rPr lang="en-US" sz="1400" dirty="0" err="1">
                          <a:latin typeface="Tahoma"/>
                          <a:ea typeface="Tahoma"/>
                          <a:cs typeface="Tahoma"/>
                        </a:rPr>
                        <a:t>gian</a:t>
                      </a:r>
                      <a:r>
                        <a:rPr lang="en-US" sz="1400" dirty="0">
                          <a:latin typeface="Tahoma"/>
                          <a:ea typeface="Tahoma"/>
                          <a:cs typeface="Tahoma"/>
                        </a:rPr>
                        <a:t> </a:t>
                      </a:r>
                      <a:r>
                        <a:rPr lang="en-US" sz="1400" dirty="0" err="1">
                          <a:latin typeface="Tahoma"/>
                          <a:ea typeface="Tahoma"/>
                          <a:cs typeface="Tahoma"/>
                        </a:rPr>
                        <a:t>cuộc</a:t>
                      </a:r>
                      <a:r>
                        <a:rPr lang="en-US" sz="1400" dirty="0">
                          <a:latin typeface="Tahoma"/>
                          <a:ea typeface="Tahoma"/>
                          <a:cs typeface="Tahoma"/>
                        </a:rPr>
                        <a:t> </a:t>
                      </a:r>
                      <a:r>
                        <a:rPr lang="en-US" sz="1400" dirty="0" err="1">
                          <a:latin typeface="Tahoma"/>
                          <a:ea typeface="Tahoma"/>
                          <a:cs typeface="Tahoma"/>
                        </a:rPr>
                        <a:t>điều</a:t>
                      </a:r>
                      <a:r>
                        <a:rPr lang="en-US" sz="1400" dirty="0">
                          <a:latin typeface="Tahoma"/>
                          <a:ea typeface="Tahoma"/>
                          <a:cs typeface="Tahoma"/>
                        </a:rPr>
                        <a:t> </a:t>
                      </a:r>
                      <a:r>
                        <a:rPr lang="en-US" sz="1400" dirty="0" err="1">
                          <a:latin typeface="Tahoma"/>
                          <a:ea typeface="Tahoma"/>
                          <a:cs typeface="Tahoma"/>
                        </a:rPr>
                        <a:t>tra</a:t>
                      </a:r>
                      <a:r>
                        <a:rPr lang="en-US" sz="1400" dirty="0">
                          <a:latin typeface="Tahoma"/>
                          <a:ea typeface="Tahoma"/>
                          <a:cs typeface="Tahoma"/>
                        </a:rPr>
                        <a:t> </a:t>
                      </a:r>
                      <a:r>
                        <a:rPr lang="en-US" sz="1400" dirty="0" err="1">
                          <a:latin typeface="Tahoma"/>
                          <a:ea typeface="Tahoma"/>
                          <a:cs typeface="Tahoma"/>
                        </a:rPr>
                        <a:t>đã</a:t>
                      </a:r>
                      <a:r>
                        <a:rPr lang="en-US" sz="1400" dirty="0">
                          <a:latin typeface="Tahoma"/>
                          <a:ea typeface="Tahoma"/>
                          <a:cs typeface="Tahoma"/>
                        </a:rPr>
                        <a:t> </a:t>
                      </a:r>
                      <a:r>
                        <a:rPr lang="en-US" sz="1400" dirty="0" err="1">
                          <a:latin typeface="Tahoma"/>
                          <a:ea typeface="Tahoma"/>
                          <a:cs typeface="Tahoma"/>
                        </a:rPr>
                        <a:t>được</a:t>
                      </a:r>
                      <a:r>
                        <a:rPr lang="en-US" sz="1400" dirty="0">
                          <a:latin typeface="Tahoma"/>
                          <a:ea typeface="Tahoma"/>
                          <a:cs typeface="Tahoma"/>
                        </a:rPr>
                        <a:t> </a:t>
                      </a:r>
                      <a:r>
                        <a:rPr lang="en-US" sz="1400" dirty="0" err="1">
                          <a:latin typeface="Tahoma"/>
                          <a:ea typeface="Tahoma"/>
                          <a:cs typeface="Tahoma"/>
                        </a:rPr>
                        <a:t>chỉ</a:t>
                      </a:r>
                      <a:r>
                        <a:rPr lang="en-US" sz="1400" dirty="0">
                          <a:latin typeface="Tahoma"/>
                          <a:ea typeface="Tahoma"/>
                          <a:cs typeface="Tahoma"/>
                        </a:rPr>
                        <a:t> </a:t>
                      </a:r>
                      <a:r>
                        <a:rPr lang="en-US" sz="1400" dirty="0" err="1">
                          <a:latin typeface="Tahoma"/>
                          <a:ea typeface="Tahoma"/>
                          <a:cs typeface="Tahoma"/>
                        </a:rPr>
                        <a:t>định</a:t>
                      </a:r>
                      <a:r>
                        <a:rPr lang="en-US" sz="1400" dirty="0">
                          <a:latin typeface="Tahoma"/>
                          <a:ea typeface="Tahoma"/>
                          <a:cs typeface="Tahoma"/>
                        </a:rPr>
                        <a:t> </a:t>
                      </a:r>
                      <a:endParaRPr lang="en-US" sz="1400" dirty="0"/>
                    </a:p>
                    <a:p>
                      <a:pPr marL="342900" lvl="0" indent="-342900" algn="just">
                        <a:buFont typeface="Wingdings"/>
                        <a:buChar char="§"/>
                      </a:pPr>
                      <a:r>
                        <a:rPr lang="en-US" sz="1400" dirty="0">
                          <a:latin typeface="Tahoma"/>
                          <a:ea typeface="Tahoma"/>
                          <a:cs typeface="Tahoma"/>
                        </a:rPr>
                        <a:t>Các </a:t>
                      </a:r>
                      <a:r>
                        <a:rPr lang="en-US" sz="1400" dirty="0" err="1">
                          <a:latin typeface="Tahoma"/>
                          <a:ea typeface="Tahoma"/>
                          <a:cs typeface="Tahoma"/>
                        </a:rPr>
                        <a:t>điều</a:t>
                      </a:r>
                      <a:r>
                        <a:rPr lang="en-US" sz="1400" dirty="0">
                          <a:latin typeface="Tahoma"/>
                          <a:ea typeface="Tahoma"/>
                          <a:cs typeface="Tahoma"/>
                        </a:rPr>
                        <a:t> </a:t>
                      </a:r>
                      <a:r>
                        <a:rPr lang="en-US" sz="1400" dirty="0" err="1">
                          <a:latin typeface="Tahoma"/>
                          <a:ea typeface="Tahoma"/>
                          <a:cs typeface="Tahoma"/>
                        </a:rPr>
                        <a:t>tra</a:t>
                      </a:r>
                      <a:r>
                        <a:rPr lang="en-US" sz="1400" dirty="0">
                          <a:latin typeface="Tahoma"/>
                          <a:ea typeface="Tahoma"/>
                          <a:cs typeface="Tahoma"/>
                        </a:rPr>
                        <a:t> </a:t>
                      </a:r>
                      <a:r>
                        <a:rPr lang="en-US" sz="1400" dirty="0" err="1">
                          <a:latin typeface="Tahoma"/>
                          <a:ea typeface="Tahoma"/>
                          <a:cs typeface="Tahoma"/>
                        </a:rPr>
                        <a:t>viên</a:t>
                      </a:r>
                      <a:r>
                        <a:rPr lang="en-US" sz="1400" dirty="0">
                          <a:latin typeface="Tahoma"/>
                          <a:ea typeface="Tahoma"/>
                          <a:cs typeface="Tahoma"/>
                        </a:rPr>
                        <a:t> </a:t>
                      </a:r>
                      <a:r>
                        <a:rPr lang="en-US" sz="1400" dirty="0" err="1">
                          <a:latin typeface="Tahoma"/>
                          <a:ea typeface="Tahoma"/>
                          <a:cs typeface="Tahoma"/>
                        </a:rPr>
                        <a:t>được</a:t>
                      </a:r>
                      <a:r>
                        <a:rPr lang="en-US" sz="1400" dirty="0">
                          <a:latin typeface="Tahoma"/>
                          <a:ea typeface="Tahoma"/>
                          <a:cs typeface="Tahoma"/>
                        </a:rPr>
                        <a:t> </a:t>
                      </a:r>
                      <a:r>
                        <a:rPr lang="en-US" sz="1400" dirty="0" err="1">
                          <a:latin typeface="Tahoma"/>
                          <a:ea typeface="Tahoma"/>
                          <a:cs typeface="Tahoma"/>
                        </a:rPr>
                        <a:t>phân</a:t>
                      </a:r>
                      <a:r>
                        <a:rPr lang="en-US" sz="1400" dirty="0">
                          <a:latin typeface="Tahoma"/>
                          <a:ea typeface="Tahoma"/>
                          <a:cs typeface="Tahoma"/>
                        </a:rPr>
                        <a:t> </a:t>
                      </a:r>
                      <a:r>
                        <a:rPr lang="en-US" sz="1400" dirty="0" err="1">
                          <a:latin typeface="Tahoma"/>
                          <a:ea typeface="Tahoma"/>
                          <a:cs typeface="Tahoma"/>
                        </a:rPr>
                        <a:t>bố</a:t>
                      </a:r>
                      <a:endParaRPr lang="en-US" sz="1400" dirty="0">
                        <a:latin typeface="Tahoma"/>
                        <a:ea typeface="Tahoma"/>
                        <a:cs typeface="Tahoma"/>
                      </a:endParaRPr>
                    </a:p>
                    <a:p>
                      <a:pPr marL="342900" lvl="0" indent="-342900" algn="just">
                        <a:buFont typeface="Wingdings"/>
                        <a:buChar char="§"/>
                      </a:pPr>
                      <a:r>
                        <a:rPr lang="en-US" sz="1400" dirty="0" err="1">
                          <a:latin typeface="Tahoma"/>
                          <a:ea typeface="Tahoma"/>
                          <a:cs typeface="Tahoma"/>
                        </a:rPr>
                        <a:t>Bản</a:t>
                      </a:r>
                      <a:r>
                        <a:rPr lang="en-US" sz="1400" dirty="0">
                          <a:latin typeface="Tahoma"/>
                          <a:ea typeface="Tahoma"/>
                          <a:cs typeface="Tahoma"/>
                        </a:rPr>
                        <a:t> </a:t>
                      </a:r>
                      <a:r>
                        <a:rPr lang="en-US" sz="1400" dirty="0" err="1">
                          <a:latin typeface="Tahoma"/>
                          <a:ea typeface="Tahoma"/>
                          <a:cs typeface="Tahoma"/>
                        </a:rPr>
                        <a:t>chất</a:t>
                      </a:r>
                      <a:r>
                        <a:rPr lang="en-US" sz="1400" dirty="0">
                          <a:latin typeface="Tahoma"/>
                          <a:ea typeface="Tahoma"/>
                          <a:cs typeface="Tahoma"/>
                        </a:rPr>
                        <a:t> </a:t>
                      </a:r>
                      <a:r>
                        <a:rPr lang="en-US" sz="1400" dirty="0" err="1">
                          <a:latin typeface="Tahoma"/>
                          <a:ea typeface="Tahoma"/>
                          <a:cs typeface="Tahoma"/>
                        </a:rPr>
                        <a:t>của</a:t>
                      </a:r>
                      <a:r>
                        <a:rPr lang="en-US" sz="1400" dirty="0">
                          <a:latin typeface="Tahoma"/>
                          <a:ea typeface="Tahoma"/>
                          <a:cs typeface="Tahoma"/>
                        </a:rPr>
                        <a:t> </a:t>
                      </a:r>
                      <a:r>
                        <a:rPr lang="en-US" sz="1400" dirty="0" err="1">
                          <a:latin typeface="Tahoma"/>
                          <a:ea typeface="Tahoma"/>
                          <a:cs typeface="Tahoma"/>
                        </a:rPr>
                        <a:t>yêu</a:t>
                      </a:r>
                      <a:r>
                        <a:rPr lang="en-US" sz="1400" dirty="0">
                          <a:latin typeface="Tahoma"/>
                          <a:ea typeface="Tahoma"/>
                          <a:cs typeface="Tahoma"/>
                        </a:rPr>
                        <a:t> </a:t>
                      </a:r>
                      <a:r>
                        <a:rPr lang="en-US" sz="1400" dirty="0" err="1">
                          <a:latin typeface="Tahoma"/>
                          <a:ea typeface="Tahoma"/>
                          <a:cs typeface="Tahoma"/>
                        </a:rPr>
                        <a:t>cầu</a:t>
                      </a:r>
                      <a:r>
                        <a:rPr lang="en-US" sz="1400" dirty="0">
                          <a:latin typeface="Tahoma"/>
                          <a:ea typeface="Tahoma"/>
                          <a:cs typeface="Tahoma"/>
                        </a:rPr>
                        <a:t> </a:t>
                      </a:r>
                      <a:r>
                        <a:rPr lang="en-US" sz="1400" dirty="0" err="1">
                          <a:latin typeface="Tahoma"/>
                          <a:ea typeface="Tahoma"/>
                          <a:cs typeface="Tahoma"/>
                        </a:rPr>
                        <a:t>và</a:t>
                      </a:r>
                      <a:r>
                        <a:rPr lang="en-US" sz="1400" dirty="0">
                          <a:latin typeface="Tahoma"/>
                          <a:ea typeface="Tahoma"/>
                          <a:cs typeface="Tahoma"/>
                        </a:rPr>
                        <a:t> </a:t>
                      </a:r>
                      <a:r>
                        <a:rPr lang="en-US" sz="1400" dirty="0" err="1">
                          <a:latin typeface="Tahoma"/>
                          <a:ea typeface="Tahoma"/>
                          <a:cs typeface="Tahoma"/>
                        </a:rPr>
                        <a:t>thông</a:t>
                      </a:r>
                      <a:r>
                        <a:rPr lang="en-US" sz="1400" dirty="0">
                          <a:latin typeface="Tahoma"/>
                          <a:ea typeface="Tahoma"/>
                          <a:cs typeface="Tahoma"/>
                        </a:rPr>
                        <a:t> tin </a:t>
                      </a:r>
                      <a:r>
                        <a:rPr lang="en-US" sz="1400" dirty="0" err="1">
                          <a:latin typeface="Tahoma"/>
                          <a:ea typeface="Tahoma"/>
                          <a:cs typeface="Tahoma"/>
                        </a:rPr>
                        <a:t>được</a:t>
                      </a:r>
                      <a:r>
                        <a:rPr lang="en-US" sz="1400" dirty="0">
                          <a:latin typeface="Tahoma"/>
                          <a:ea typeface="Tahoma"/>
                          <a:cs typeface="Tahoma"/>
                        </a:rPr>
                        <a:t> </a:t>
                      </a:r>
                      <a:r>
                        <a:rPr lang="en-US" sz="1400" dirty="0" err="1">
                          <a:latin typeface="Tahoma"/>
                          <a:ea typeface="Tahoma"/>
                          <a:cs typeface="Tahoma"/>
                        </a:rPr>
                        <a:t>cung</a:t>
                      </a:r>
                      <a:r>
                        <a:rPr lang="en-US" sz="1400" dirty="0">
                          <a:latin typeface="Tahoma"/>
                          <a:ea typeface="Tahoma"/>
                          <a:cs typeface="Tahoma"/>
                        </a:rPr>
                        <a:t> </a:t>
                      </a:r>
                      <a:r>
                        <a:rPr lang="en-US" sz="1400" dirty="0" err="1">
                          <a:latin typeface="Tahoma"/>
                          <a:ea typeface="Tahoma"/>
                          <a:cs typeface="Tahoma"/>
                        </a:rPr>
                        <a:t>cấp</a:t>
                      </a:r>
                      <a:r>
                        <a:rPr lang="en-US" sz="1400" dirty="0">
                          <a:latin typeface="Tahoma"/>
                          <a:ea typeface="Tahoma"/>
                          <a:cs typeface="Tahoma"/>
                        </a:rPr>
                        <a:t> </a:t>
                      </a:r>
                      <a:r>
                        <a:rPr lang="en-US" sz="1400" dirty="0" err="1">
                          <a:latin typeface="Tahoma"/>
                          <a:ea typeface="Tahoma"/>
                          <a:cs typeface="Tahoma"/>
                        </a:rPr>
                        <a:t>cho</a:t>
                      </a:r>
                      <a:r>
                        <a:rPr lang="en-US" sz="1400" dirty="0">
                          <a:latin typeface="Tahoma"/>
                          <a:ea typeface="Tahoma"/>
                          <a:cs typeface="Tahoma"/>
                        </a:rPr>
                        <a:t> </a:t>
                      </a:r>
                      <a:r>
                        <a:rPr lang="en-US" sz="1400" dirty="0" err="1">
                          <a:latin typeface="Tahoma"/>
                          <a:ea typeface="Tahoma"/>
                          <a:cs typeface="Tahoma"/>
                        </a:rPr>
                        <a:t>điều</a:t>
                      </a:r>
                      <a:r>
                        <a:rPr lang="en-US" sz="1400" dirty="0">
                          <a:latin typeface="Tahoma"/>
                          <a:ea typeface="Tahoma"/>
                          <a:cs typeface="Tahoma"/>
                        </a:rPr>
                        <a:t> </a:t>
                      </a:r>
                      <a:r>
                        <a:rPr lang="en-US" sz="1400" dirty="0" err="1">
                          <a:latin typeface="Tahoma"/>
                          <a:ea typeface="Tahoma"/>
                          <a:cs typeface="Tahoma"/>
                        </a:rPr>
                        <a:t>tra</a:t>
                      </a:r>
                      <a:r>
                        <a:rPr lang="en-US" sz="1400" dirty="0">
                          <a:latin typeface="Tahoma"/>
                          <a:ea typeface="Tahoma"/>
                          <a:cs typeface="Tahoma"/>
                        </a:rPr>
                        <a:t> </a:t>
                      </a:r>
                      <a:r>
                        <a:rPr lang="en-US" sz="1400" dirty="0" err="1">
                          <a:latin typeface="Tahoma"/>
                          <a:ea typeface="Tahoma"/>
                          <a:cs typeface="Tahoma"/>
                        </a:rPr>
                        <a:t>viên</a:t>
                      </a:r>
                      <a:r>
                        <a:rPr lang="en-US" sz="1400" dirty="0">
                          <a:latin typeface="Tahoma"/>
                          <a:ea typeface="Tahoma"/>
                          <a:cs typeface="Tahoma"/>
                        </a:rPr>
                        <a:t> </a:t>
                      </a:r>
                      <a:endParaRPr lang="en-US" sz="1400" dirty="0"/>
                    </a:p>
                  </a:txBody>
                  <a:tcPr/>
                </a:tc>
                <a:tc>
                  <a:txBody>
                    <a:bodyPr/>
                    <a:lstStyle/>
                    <a:p>
                      <a:pPr marL="342900" lvl="0" indent="-342900" algn="just">
                        <a:buFont typeface="Wingdings"/>
                        <a:buChar char="§"/>
                      </a:pPr>
                      <a:r>
                        <a:rPr lang="en-US" sz="1400" dirty="0" err="1">
                          <a:latin typeface="Tahoma"/>
                          <a:ea typeface="Tahoma"/>
                          <a:cs typeface="Tahoma"/>
                        </a:rPr>
                        <a:t>Tệp</a:t>
                      </a:r>
                      <a:r>
                        <a:rPr lang="en-US" sz="1400" dirty="0">
                          <a:latin typeface="Tahoma"/>
                          <a:ea typeface="Tahoma"/>
                          <a:cs typeface="Tahoma"/>
                        </a:rPr>
                        <a:t> </a:t>
                      </a:r>
                      <a:r>
                        <a:rPr lang="en-US" sz="1400" dirty="0" err="1">
                          <a:latin typeface="Tahoma"/>
                          <a:ea typeface="Tahoma"/>
                          <a:cs typeface="Tahoma"/>
                        </a:rPr>
                        <a:t>đính</a:t>
                      </a:r>
                      <a:r>
                        <a:rPr lang="en-US" sz="1400" dirty="0">
                          <a:latin typeface="Tahoma"/>
                          <a:ea typeface="Tahoma"/>
                          <a:cs typeface="Tahoma"/>
                        </a:rPr>
                        <a:t> </a:t>
                      </a:r>
                      <a:r>
                        <a:rPr lang="en-US" sz="1400" dirty="0" err="1">
                          <a:latin typeface="Tahoma"/>
                          <a:ea typeface="Tahoma"/>
                          <a:cs typeface="Tahoma"/>
                        </a:rPr>
                        <a:t>kèm</a:t>
                      </a:r>
                      <a:r>
                        <a:rPr lang="en-US" sz="1400" dirty="0">
                          <a:latin typeface="Tahoma"/>
                          <a:ea typeface="Tahoma"/>
                          <a:cs typeface="Tahoma"/>
                        </a:rPr>
                        <a:t> </a:t>
                      </a:r>
                      <a:r>
                        <a:rPr lang="en-US" sz="1400" dirty="0" err="1">
                          <a:latin typeface="Tahoma"/>
                          <a:ea typeface="Tahoma"/>
                          <a:cs typeface="Tahoma"/>
                        </a:rPr>
                        <a:t>và</a:t>
                      </a:r>
                      <a:r>
                        <a:rPr lang="en-US" sz="1400" dirty="0">
                          <a:latin typeface="Tahoma"/>
                          <a:ea typeface="Tahoma"/>
                          <a:cs typeface="Tahoma"/>
                        </a:rPr>
                        <a:t> </a:t>
                      </a:r>
                      <a:r>
                        <a:rPr lang="en-US" sz="1400" dirty="0" err="1">
                          <a:latin typeface="Tahoma"/>
                          <a:ea typeface="Tahoma"/>
                          <a:cs typeface="Tahoma"/>
                        </a:rPr>
                        <a:t>phụ</a:t>
                      </a:r>
                      <a:r>
                        <a:rPr lang="en-US" sz="1400" dirty="0">
                          <a:latin typeface="Tahoma"/>
                          <a:ea typeface="Tahoma"/>
                          <a:cs typeface="Tahoma"/>
                        </a:rPr>
                        <a:t> </a:t>
                      </a:r>
                      <a:r>
                        <a:rPr lang="en-US" sz="1400" dirty="0" err="1">
                          <a:latin typeface="Tahoma"/>
                          <a:ea typeface="Tahoma"/>
                          <a:cs typeface="Tahoma"/>
                        </a:rPr>
                        <a:t>lục</a:t>
                      </a:r>
                      <a:r>
                        <a:rPr lang="en-US" sz="1400" dirty="0">
                          <a:latin typeface="Tahoma"/>
                          <a:ea typeface="Tahoma"/>
                          <a:cs typeface="Tahoma"/>
                        </a:rPr>
                        <a:t> </a:t>
                      </a:r>
                      <a:endParaRPr lang="en-US" sz="1400" dirty="0"/>
                    </a:p>
                    <a:p>
                      <a:pPr marL="342900" lvl="0" indent="-342900" algn="just">
                        <a:buFont typeface="Wingdings"/>
                        <a:buChar char="§"/>
                      </a:pPr>
                      <a:r>
                        <a:rPr lang="en-US" sz="1400" dirty="0" err="1">
                          <a:latin typeface="Tahoma"/>
                          <a:ea typeface="Tahoma"/>
                          <a:cs typeface="Tahoma"/>
                        </a:rPr>
                        <a:t>Đường</a:t>
                      </a:r>
                      <a:r>
                        <a:rPr lang="en-US" sz="1400" dirty="0">
                          <a:latin typeface="Tahoma"/>
                          <a:ea typeface="Tahoma"/>
                          <a:cs typeface="Tahoma"/>
                        </a:rPr>
                        <a:t> </a:t>
                      </a:r>
                      <a:r>
                        <a:rPr lang="en-US" sz="1400" dirty="0" err="1">
                          <a:latin typeface="Tahoma"/>
                          <a:ea typeface="Tahoma"/>
                          <a:cs typeface="Tahoma"/>
                        </a:rPr>
                        <a:t>dẫn</a:t>
                      </a:r>
                      <a:r>
                        <a:rPr lang="en-US" sz="1400" dirty="0">
                          <a:latin typeface="Tahoma"/>
                          <a:ea typeface="Tahoma"/>
                          <a:cs typeface="Tahoma"/>
                        </a:rPr>
                        <a:t> </a:t>
                      </a:r>
                      <a:r>
                        <a:rPr lang="en-US" sz="1400" dirty="0" err="1">
                          <a:latin typeface="Tahoma"/>
                          <a:ea typeface="Tahoma"/>
                          <a:cs typeface="Tahoma"/>
                        </a:rPr>
                        <a:t>đầy</a:t>
                      </a:r>
                      <a:r>
                        <a:rPr lang="en-US" sz="1400" dirty="0">
                          <a:latin typeface="Tahoma"/>
                          <a:ea typeface="Tahoma"/>
                          <a:cs typeface="Tahoma"/>
                        </a:rPr>
                        <a:t> </a:t>
                      </a:r>
                      <a:r>
                        <a:rPr lang="en-US" sz="1400" dirty="0" err="1">
                          <a:latin typeface="Tahoma"/>
                          <a:ea typeface="Tahoma"/>
                          <a:cs typeface="Tahoma"/>
                        </a:rPr>
                        <a:t>đủ</a:t>
                      </a:r>
                      <a:r>
                        <a:rPr lang="en-US" sz="1400" dirty="0">
                          <a:latin typeface="Tahoma"/>
                          <a:ea typeface="Tahoma"/>
                          <a:cs typeface="Tahoma"/>
                        </a:rPr>
                        <a:t> </a:t>
                      </a:r>
                      <a:r>
                        <a:rPr lang="en-US" sz="1400" dirty="0" err="1">
                          <a:latin typeface="Tahoma"/>
                          <a:ea typeface="Tahoma"/>
                          <a:cs typeface="Tahoma"/>
                        </a:rPr>
                        <a:t>của</a:t>
                      </a:r>
                      <a:r>
                        <a:rPr lang="en-US" sz="1400" dirty="0">
                          <a:latin typeface="Tahoma"/>
                          <a:ea typeface="Tahoma"/>
                          <a:cs typeface="Tahoma"/>
                        </a:rPr>
                        <a:t> </a:t>
                      </a:r>
                      <a:r>
                        <a:rPr lang="en-US" sz="1400" dirty="0" err="1">
                          <a:latin typeface="Tahoma"/>
                          <a:ea typeface="Tahoma"/>
                          <a:cs typeface="Tahoma"/>
                        </a:rPr>
                        <a:t>các</a:t>
                      </a:r>
                      <a:r>
                        <a:rPr lang="en-US" sz="1400" dirty="0">
                          <a:latin typeface="Tahoma"/>
                          <a:ea typeface="Tahoma"/>
                          <a:cs typeface="Tahoma"/>
                        </a:rPr>
                        <a:t> </a:t>
                      </a:r>
                      <a:r>
                        <a:rPr lang="en-US" sz="1400" dirty="0" err="1">
                          <a:latin typeface="Tahoma"/>
                          <a:ea typeface="Tahoma"/>
                          <a:cs typeface="Tahoma"/>
                        </a:rPr>
                        <a:t>tệp</a:t>
                      </a:r>
                      <a:r>
                        <a:rPr lang="en-US" sz="1400" dirty="0">
                          <a:latin typeface="Tahoma"/>
                          <a:ea typeface="Tahoma"/>
                          <a:cs typeface="Tahoma"/>
                        </a:rPr>
                        <a:t> </a:t>
                      </a:r>
                      <a:r>
                        <a:rPr lang="en-US" sz="1400" dirty="0" err="1">
                          <a:latin typeface="Tahoma"/>
                          <a:ea typeface="Tahoma"/>
                          <a:cs typeface="Tahoma"/>
                        </a:rPr>
                        <a:t>quan</a:t>
                      </a:r>
                      <a:r>
                        <a:rPr lang="en-US" sz="1400" dirty="0">
                          <a:latin typeface="Tahoma"/>
                          <a:ea typeface="Tahoma"/>
                          <a:cs typeface="Tahoma"/>
                        </a:rPr>
                        <a:t> </a:t>
                      </a:r>
                      <a:r>
                        <a:rPr lang="en-US" sz="1400" dirty="0" err="1">
                          <a:latin typeface="Tahoma"/>
                          <a:ea typeface="Tahoma"/>
                          <a:cs typeface="Tahoma"/>
                        </a:rPr>
                        <a:t>trọng</a:t>
                      </a:r>
                      <a:endParaRPr lang="en-US" sz="1400" dirty="0">
                        <a:latin typeface="Tahoma"/>
                        <a:ea typeface="Tahoma"/>
                        <a:cs typeface="Tahoma"/>
                      </a:endParaRPr>
                    </a:p>
                    <a:p>
                      <a:pPr marL="342900" lvl="0" indent="-342900" algn="just">
                        <a:buFont typeface="Wingdings"/>
                        <a:buChar char="§"/>
                      </a:pPr>
                      <a:r>
                        <a:rPr lang="en-US" sz="1400" dirty="0" err="1">
                          <a:latin typeface="Tahoma"/>
                          <a:ea typeface="Tahoma"/>
                          <a:cs typeface="Tahoma"/>
                        </a:rPr>
                        <a:t>Đánh</a:t>
                      </a:r>
                      <a:r>
                        <a:rPr lang="en-US" sz="1400" dirty="0">
                          <a:latin typeface="Tahoma"/>
                          <a:ea typeface="Tahoma"/>
                          <a:cs typeface="Tahoma"/>
                        </a:rPr>
                        <a:t> </a:t>
                      </a:r>
                      <a:r>
                        <a:rPr lang="en-US" sz="1400" dirty="0" err="1">
                          <a:latin typeface="Tahoma"/>
                          <a:ea typeface="Tahoma"/>
                          <a:cs typeface="Tahoma"/>
                        </a:rPr>
                        <a:t>giá</a:t>
                      </a:r>
                      <a:r>
                        <a:rPr lang="en-US" sz="1400" dirty="0">
                          <a:latin typeface="Tahoma"/>
                          <a:ea typeface="Tahoma"/>
                          <a:cs typeface="Tahoma"/>
                        </a:rPr>
                        <a:t> </a:t>
                      </a:r>
                      <a:r>
                        <a:rPr lang="en-US" sz="1400" dirty="0" err="1">
                          <a:latin typeface="Tahoma"/>
                          <a:ea typeface="Tahoma"/>
                          <a:cs typeface="Tahoma"/>
                        </a:rPr>
                        <a:t>và</a:t>
                      </a:r>
                      <a:r>
                        <a:rPr lang="en-US" sz="1400" dirty="0">
                          <a:latin typeface="Tahoma"/>
                          <a:ea typeface="Tahoma"/>
                          <a:cs typeface="Tahoma"/>
                        </a:rPr>
                        <a:t> ý </a:t>
                      </a:r>
                      <a:r>
                        <a:rPr lang="en-US" sz="1400" dirty="0" err="1">
                          <a:latin typeface="Tahoma"/>
                          <a:ea typeface="Tahoma"/>
                          <a:cs typeface="Tahoma"/>
                        </a:rPr>
                        <a:t>kiên</a:t>
                      </a:r>
                      <a:r>
                        <a:rPr lang="en-US" sz="1400" dirty="0">
                          <a:latin typeface="Tahoma"/>
                          <a:ea typeface="Tahoma"/>
                          <a:cs typeface="Tahoma"/>
                        </a:rPr>
                        <a:t> </a:t>
                      </a:r>
                      <a:r>
                        <a:rPr lang="en-US" sz="1400" dirty="0" err="1">
                          <a:latin typeface="Tahoma"/>
                          <a:ea typeface="Tahoma"/>
                          <a:cs typeface="Tahoma"/>
                        </a:rPr>
                        <a:t>của</a:t>
                      </a:r>
                      <a:r>
                        <a:rPr lang="en-US" sz="1400" dirty="0">
                          <a:latin typeface="Tahoma"/>
                          <a:ea typeface="Tahoma"/>
                          <a:cs typeface="Tahoma"/>
                        </a:rPr>
                        <a:t> </a:t>
                      </a:r>
                      <a:r>
                        <a:rPr lang="en-US" sz="1400" dirty="0" err="1">
                          <a:latin typeface="Tahoma"/>
                          <a:ea typeface="Tahoma"/>
                          <a:cs typeface="Tahoma"/>
                        </a:rPr>
                        <a:t>chuyên</a:t>
                      </a:r>
                      <a:r>
                        <a:rPr lang="en-US" sz="1400" dirty="0">
                          <a:latin typeface="Tahoma"/>
                          <a:ea typeface="Tahoma"/>
                          <a:cs typeface="Tahoma"/>
                        </a:rPr>
                        <a:t> </a:t>
                      </a:r>
                      <a:r>
                        <a:rPr lang="en-US" sz="1400" dirty="0" err="1">
                          <a:latin typeface="Tahoma"/>
                          <a:ea typeface="Tahoma"/>
                          <a:cs typeface="Tahoma"/>
                        </a:rPr>
                        <a:t>gia</a:t>
                      </a:r>
                      <a:endParaRPr lang="en-US" sz="1400" dirty="0">
                        <a:latin typeface="Tahoma"/>
                        <a:ea typeface="Tahoma"/>
                        <a:cs typeface="Tahoma"/>
                      </a:endParaRPr>
                    </a:p>
                    <a:p>
                      <a:pPr lvl="0" algn="just">
                        <a:buNone/>
                      </a:pPr>
                      <a:endParaRPr lang="en-US" sz="1400" baseline="0" dirty="0">
                        <a:latin typeface="Tahoma"/>
                        <a:ea typeface="Tahoma"/>
                        <a:cs typeface="Tahoma"/>
                      </a:endParaRPr>
                    </a:p>
                    <a:p>
                      <a:pPr marL="342900" lvl="0" indent="-342900" algn="just">
                        <a:buFont typeface="Wingdings"/>
                        <a:buChar char="§"/>
                      </a:pPr>
                      <a:endParaRPr lang="en-US" sz="1400" baseline="0" dirty="0">
                        <a:latin typeface="Tahoma"/>
                        <a:ea typeface="Tahoma"/>
                        <a:cs typeface="Tahoma"/>
                      </a:endParaRPr>
                    </a:p>
                    <a:p>
                      <a:pPr marL="342900" lvl="0" indent="-342900" algn="just">
                        <a:buFont typeface="Wingdings"/>
                        <a:buChar char="§"/>
                      </a:pPr>
                      <a:r>
                        <a:rPr lang="en-US" sz="1400" baseline="0" dirty="0">
                          <a:latin typeface="Tahoma"/>
                          <a:ea typeface="Tahoma"/>
                          <a:cs typeface="Tahoma"/>
                        </a:rPr>
                        <a:t>Phương </a:t>
                      </a:r>
                      <a:r>
                        <a:rPr lang="en-US" sz="1400" baseline="0" dirty="0" err="1">
                          <a:latin typeface="Tahoma"/>
                          <a:ea typeface="Tahoma"/>
                          <a:cs typeface="Tahoma"/>
                        </a:rPr>
                        <a:t>thức</a:t>
                      </a:r>
                      <a:r>
                        <a:rPr lang="en-US" sz="1400" baseline="0" dirty="0">
                          <a:latin typeface="Tahoma"/>
                          <a:ea typeface="Tahoma"/>
                          <a:cs typeface="Tahoma"/>
                        </a:rPr>
                        <a:t> </a:t>
                      </a:r>
                      <a:r>
                        <a:rPr lang="en-US" sz="1400" baseline="0" dirty="0" err="1">
                          <a:latin typeface="Tahoma"/>
                          <a:ea typeface="Tahoma"/>
                          <a:cs typeface="Tahoma"/>
                        </a:rPr>
                        <a:t>lý</a:t>
                      </a:r>
                      <a:r>
                        <a:rPr lang="en-US" sz="1400" baseline="0" dirty="0">
                          <a:latin typeface="Tahoma"/>
                          <a:ea typeface="Tahoma"/>
                          <a:cs typeface="Tahoma"/>
                        </a:rPr>
                        <a:t> </a:t>
                      </a:r>
                      <a:r>
                        <a:rPr lang="en-US" sz="1400" baseline="0" dirty="0" err="1">
                          <a:latin typeface="Tahoma"/>
                          <a:ea typeface="Tahoma"/>
                          <a:cs typeface="Tahoma"/>
                        </a:rPr>
                        <a:t>luận</a:t>
                      </a:r>
                      <a:r>
                        <a:rPr lang="en-US" sz="1400" baseline="0" dirty="0">
                          <a:latin typeface="Tahoma"/>
                          <a:ea typeface="Tahoma"/>
                          <a:cs typeface="Tahoma"/>
                        </a:rPr>
                        <a:t> </a:t>
                      </a:r>
                      <a:r>
                        <a:rPr lang="en-US" sz="1400" baseline="0" dirty="0" err="1">
                          <a:latin typeface="Tahoma"/>
                          <a:ea typeface="Tahoma"/>
                          <a:cs typeface="Tahoma"/>
                        </a:rPr>
                        <a:t>của</a:t>
                      </a:r>
                      <a:r>
                        <a:rPr lang="en-US" sz="1400" baseline="0" dirty="0">
                          <a:latin typeface="Tahoma"/>
                          <a:ea typeface="Tahoma"/>
                          <a:cs typeface="Tahoma"/>
                        </a:rPr>
                        <a:t> </a:t>
                      </a:r>
                      <a:r>
                        <a:rPr lang="en-US" sz="1400" baseline="0" dirty="0" err="1">
                          <a:latin typeface="Tahoma"/>
                          <a:ea typeface="Tahoma"/>
                          <a:cs typeface="Tahoma"/>
                        </a:rPr>
                        <a:t>kẻ</a:t>
                      </a:r>
                      <a:r>
                        <a:rPr lang="en-US" sz="1400" baseline="0" dirty="0">
                          <a:latin typeface="Tahoma"/>
                          <a:ea typeface="Tahoma"/>
                          <a:cs typeface="Tahoma"/>
                        </a:rPr>
                        <a:t> </a:t>
                      </a:r>
                      <a:r>
                        <a:rPr lang="en-US" sz="1400" baseline="0" dirty="0" err="1">
                          <a:latin typeface="Tahoma"/>
                          <a:ea typeface="Tahoma"/>
                          <a:cs typeface="Tahoma"/>
                        </a:rPr>
                        <a:t>tấn</a:t>
                      </a:r>
                      <a:r>
                        <a:rPr lang="en-US" sz="1400" baseline="0" dirty="0">
                          <a:latin typeface="Tahoma"/>
                          <a:ea typeface="Tahoma"/>
                          <a:cs typeface="Tahoma"/>
                        </a:rPr>
                        <a:t> </a:t>
                      </a:r>
                      <a:r>
                        <a:rPr lang="en-US" sz="1400" baseline="0" dirty="0" err="1">
                          <a:latin typeface="Tahoma"/>
                          <a:ea typeface="Tahoma"/>
                          <a:cs typeface="Tahoma"/>
                        </a:rPr>
                        <a:t>công</a:t>
                      </a:r>
                      <a:endParaRPr lang="en-US" sz="1400" baseline="0" dirty="0">
                        <a:latin typeface="Tahoma"/>
                        <a:ea typeface="Tahoma"/>
                        <a:cs typeface="Tahoma"/>
                      </a:endParaRPr>
                    </a:p>
                    <a:p>
                      <a:pPr marL="342900" lvl="0" indent="-342900" algn="just">
                        <a:buFont typeface="Wingdings"/>
                        <a:buChar char="§"/>
                      </a:pPr>
                      <a:r>
                        <a:rPr lang="en-US" sz="1400" baseline="0" dirty="0" err="1">
                          <a:latin typeface="Tahoma"/>
                          <a:ea typeface="Tahoma"/>
                          <a:cs typeface="Tahoma"/>
                        </a:rPr>
                        <a:t>Ứng</a:t>
                      </a:r>
                      <a:r>
                        <a:rPr lang="en-US" sz="1400" baseline="0" dirty="0">
                          <a:latin typeface="Tahoma"/>
                          <a:ea typeface="Tahoma"/>
                          <a:cs typeface="Tahoma"/>
                        </a:rPr>
                        <a:t> </a:t>
                      </a:r>
                      <a:r>
                        <a:rPr lang="en-US" sz="1400" baseline="0" dirty="0" err="1">
                          <a:latin typeface="Tahoma"/>
                          <a:ea typeface="Tahoma"/>
                          <a:cs typeface="Tahoma"/>
                        </a:rPr>
                        <a:t>dụng</a:t>
                      </a:r>
                      <a:r>
                        <a:rPr lang="en-US" sz="1400" baseline="0" dirty="0">
                          <a:latin typeface="Tahoma"/>
                          <a:ea typeface="Tahoma"/>
                          <a:cs typeface="Tahoma"/>
                        </a:rPr>
                        <a:t> </a:t>
                      </a:r>
                      <a:r>
                        <a:rPr lang="en-US" sz="1400" baseline="0" dirty="0" err="1">
                          <a:latin typeface="Tahoma"/>
                          <a:ea typeface="Tahoma"/>
                          <a:cs typeface="Tahoma"/>
                        </a:rPr>
                        <a:t>của</a:t>
                      </a:r>
                      <a:r>
                        <a:rPr lang="en-US" sz="1400" baseline="0" dirty="0">
                          <a:latin typeface="Tahoma"/>
                          <a:ea typeface="Tahoma"/>
                          <a:cs typeface="Tahoma"/>
                        </a:rPr>
                        <a:t> </a:t>
                      </a:r>
                      <a:r>
                        <a:rPr lang="en-US" sz="1400" baseline="0" dirty="0" err="1">
                          <a:latin typeface="Tahoma"/>
                          <a:ea typeface="Tahoma"/>
                          <a:cs typeface="Tahoma"/>
                        </a:rPr>
                        <a:t>người</a:t>
                      </a:r>
                      <a:r>
                        <a:rPr lang="en-US" sz="1400" baseline="0" dirty="0">
                          <a:latin typeface="Tahoma"/>
                          <a:ea typeface="Tahoma"/>
                          <a:cs typeface="Tahoma"/>
                        </a:rPr>
                        <a:t> </a:t>
                      </a:r>
                      <a:r>
                        <a:rPr lang="en-US" sz="1400" baseline="0" dirty="0" err="1">
                          <a:latin typeface="Tahoma"/>
                          <a:ea typeface="Tahoma"/>
                          <a:cs typeface="Tahoma"/>
                        </a:rPr>
                        <a:t>dùng</a:t>
                      </a:r>
                      <a:r>
                        <a:rPr lang="en-US" sz="1400" baseline="0" dirty="0">
                          <a:latin typeface="Tahoma"/>
                          <a:ea typeface="Tahoma"/>
                          <a:cs typeface="Tahoma"/>
                        </a:rPr>
                        <a:t> </a:t>
                      </a:r>
                      <a:r>
                        <a:rPr lang="en-US" sz="1400" baseline="0" dirty="0" err="1">
                          <a:latin typeface="Tahoma"/>
                          <a:ea typeface="Tahoma"/>
                          <a:cs typeface="Tahoma"/>
                        </a:rPr>
                        <a:t>và</a:t>
                      </a:r>
                      <a:r>
                        <a:rPr lang="en-US" sz="1400" baseline="0" dirty="0">
                          <a:latin typeface="Tahoma"/>
                          <a:ea typeface="Tahoma"/>
                          <a:cs typeface="Tahoma"/>
                        </a:rPr>
                        <a:t> </a:t>
                      </a:r>
                      <a:r>
                        <a:rPr lang="en-US" sz="1400" baseline="0" dirty="0" err="1">
                          <a:latin typeface="Tahoma"/>
                          <a:ea typeface="Tahoma"/>
                          <a:cs typeface="Tahoma"/>
                        </a:rPr>
                        <a:t>hoạt</a:t>
                      </a:r>
                      <a:r>
                        <a:rPr lang="en-US" sz="1400" baseline="0" dirty="0">
                          <a:latin typeface="Tahoma"/>
                          <a:ea typeface="Tahoma"/>
                          <a:cs typeface="Tahoma"/>
                        </a:rPr>
                        <a:t> </a:t>
                      </a:r>
                      <a:r>
                        <a:rPr lang="en-US" sz="1400" baseline="0" dirty="0" err="1">
                          <a:latin typeface="Tahoma"/>
                          <a:ea typeface="Tahoma"/>
                          <a:cs typeface="Tahoma"/>
                        </a:rPr>
                        <a:t>đông</a:t>
                      </a:r>
                      <a:r>
                        <a:rPr lang="en-US" sz="1400" baseline="0" dirty="0">
                          <a:latin typeface="Tahoma"/>
                          <a:ea typeface="Tahoma"/>
                          <a:cs typeface="Tahoma"/>
                        </a:rPr>
                        <a:t> </a:t>
                      </a:r>
                      <a:r>
                        <a:rPr lang="en-US" sz="1400" baseline="0" dirty="0" err="1">
                          <a:latin typeface="Tahoma"/>
                          <a:ea typeface="Tahoma"/>
                          <a:cs typeface="Tahoma"/>
                        </a:rPr>
                        <a:t>trên</a:t>
                      </a:r>
                      <a:r>
                        <a:rPr lang="en-US" sz="1400" baseline="0" dirty="0">
                          <a:latin typeface="Tahoma"/>
                          <a:ea typeface="Tahoma"/>
                          <a:cs typeface="Tahoma"/>
                        </a:rPr>
                        <a:t> </a:t>
                      </a:r>
                      <a:r>
                        <a:rPr lang="en-US" sz="1400" baseline="0" dirty="0" err="1">
                          <a:latin typeface="Tahoma"/>
                          <a:ea typeface="Tahoma"/>
                          <a:cs typeface="Tahoma"/>
                        </a:rPr>
                        <a:t>mạng</a:t>
                      </a:r>
                      <a:r>
                        <a:rPr lang="en-US" sz="1400" baseline="0" dirty="0">
                          <a:latin typeface="Tahoma"/>
                          <a:ea typeface="Tahoma"/>
                          <a:cs typeface="Tahoma"/>
                        </a:rPr>
                        <a:t> </a:t>
                      </a:r>
                      <a:endParaRPr lang="en-US" sz="1400" dirty="0"/>
                    </a:p>
                    <a:p>
                      <a:pPr marL="342900" lvl="0" indent="-342900" algn="just">
                        <a:buFont typeface="Wingdings"/>
                        <a:buChar char="§"/>
                      </a:pPr>
                      <a:r>
                        <a:rPr lang="en-US" sz="1400" baseline="0" dirty="0" err="1">
                          <a:latin typeface="Tahoma"/>
                          <a:ea typeface="Tahoma"/>
                          <a:cs typeface="Tahoma"/>
                        </a:rPr>
                        <a:t>Khuyến</a:t>
                      </a:r>
                      <a:r>
                        <a:rPr lang="en-US" sz="1400" baseline="0" dirty="0">
                          <a:latin typeface="Tahoma"/>
                          <a:ea typeface="Tahoma"/>
                          <a:cs typeface="Tahoma"/>
                        </a:rPr>
                        <a:t> </a:t>
                      </a:r>
                      <a:r>
                        <a:rPr lang="en-US" sz="1400" baseline="0" dirty="0" err="1">
                          <a:latin typeface="Tahoma"/>
                          <a:ea typeface="Tahoma"/>
                          <a:cs typeface="Tahoma"/>
                        </a:rPr>
                        <a:t>nghị</a:t>
                      </a:r>
                      <a:endParaRPr lang="en-US" sz="1400" baseline="0" dirty="0">
                        <a:latin typeface="Tahoma"/>
                        <a:ea typeface="Tahoma"/>
                        <a:cs typeface="Tahoma"/>
                      </a:endParaRPr>
                    </a:p>
                  </a:txBody>
                  <a:tcPr/>
                </a:tc>
                <a:extLst>
                  <a:ext uri="{0D108BD9-81ED-4DB2-BD59-A6C34878D82A}">
                    <a16:rowId xmlns:a16="http://schemas.microsoft.com/office/drawing/2014/main" val="10005"/>
                  </a:ext>
                </a:extLst>
              </a:tr>
            </a:tbl>
          </a:graphicData>
        </a:graphic>
      </p:graphicFrame>
      <p:sp>
        <p:nvSpPr>
          <p:cNvPr id="3" name="Title 2"/>
          <p:cNvSpPr>
            <a:spLocks noGrp="1"/>
          </p:cNvSpPr>
          <p:nvPr>
            <p:ph type="title"/>
          </p:nvPr>
        </p:nvSpPr>
        <p:spPr/>
        <p:txBody>
          <a:bodyPr/>
          <a:lstStyle/>
          <a:p>
            <a:r>
              <a:rPr lang="en-US" sz="3200" err="1">
                <a:latin typeface="Arial Narrow"/>
              </a:rPr>
              <a:t>Mẫu</a:t>
            </a:r>
            <a:r>
              <a:rPr lang="en-US" sz="3200">
                <a:latin typeface="Arial Narrow"/>
              </a:rPr>
              <a:t> </a:t>
            </a:r>
            <a:r>
              <a:rPr lang="en-US" sz="3200" err="1">
                <a:latin typeface="Arial Narrow"/>
              </a:rPr>
              <a:t>báo</a:t>
            </a:r>
            <a:r>
              <a:rPr lang="en-US" sz="3200">
                <a:latin typeface="Arial Narrow"/>
              </a:rPr>
              <a:t> </a:t>
            </a:r>
            <a:r>
              <a:rPr lang="en-US" sz="3200" err="1">
                <a:latin typeface="Arial Narrow"/>
              </a:rPr>
              <a:t>cáo</a:t>
            </a:r>
            <a:r>
              <a:rPr lang="en-US" sz="3200">
                <a:latin typeface="Arial Narrow"/>
              </a:rPr>
              <a:t> </a:t>
            </a:r>
            <a:r>
              <a:rPr lang="en-US" sz="3200" err="1">
                <a:latin typeface="Arial Narrow"/>
              </a:rPr>
              <a:t>điều</a:t>
            </a:r>
            <a:r>
              <a:rPr lang="en-US" sz="3200">
                <a:latin typeface="Arial Narrow"/>
              </a:rPr>
              <a:t> </a:t>
            </a:r>
            <a:r>
              <a:rPr lang="en-US" sz="3200" err="1">
                <a:latin typeface="Arial Narrow"/>
              </a:rPr>
              <a:t>tra</a:t>
            </a:r>
            <a:endParaRPr lang="en-US" sz="3200"/>
          </a:p>
        </p:txBody>
      </p:sp>
      <p:sp>
        <p:nvSpPr>
          <p:cNvPr id="4" name="Slide Number Placeholder 3"/>
          <p:cNvSpPr>
            <a:spLocks noGrp="1"/>
          </p:cNvSpPr>
          <p:nvPr>
            <p:ph type="sldNum" sz="quarter" idx="12"/>
          </p:nvPr>
        </p:nvSpPr>
        <p:spPr/>
        <p:txBody>
          <a:bodyPr/>
          <a:lstStyle/>
          <a:p>
            <a:fld id="{3E15BD7C-E074-4D4A-84C3-500EE5B9C190}" type="slidenum">
              <a:rPr lang="ru-RU" sz="2000" dirty="0" smtClean="0"/>
              <a:pPr/>
              <a:t>6</a:t>
            </a:fld>
            <a:endParaRPr lang="ru-RU" sz="2000">
              <a:cs typeface="Calibri"/>
            </a:endParaRPr>
          </a:p>
        </p:txBody>
      </p:sp>
      <p:sp>
        <p:nvSpPr>
          <p:cNvPr id="2" name="Rectangle 1">
            <a:extLst>
              <a:ext uri="{FF2B5EF4-FFF2-40B4-BE49-F238E27FC236}">
                <a16:creationId xmlns:a16="http://schemas.microsoft.com/office/drawing/2014/main" id="{DD8D7E72-738C-17C7-952A-6FA675B165B8}"/>
              </a:ext>
            </a:extLst>
          </p:cNvPr>
          <p:cNvSpPr/>
          <p:nvPr/>
        </p:nvSpPr>
        <p:spPr>
          <a:xfrm>
            <a:off x="5945260" y="4081212"/>
            <a:ext cx="5488457" cy="380999"/>
          </a:xfrm>
          <a:prstGeom prst="rect">
            <a:avLst/>
          </a:prstGeom>
          <a:solidFill>
            <a:srgbClr val="4979B3">
              <a:alpha val="89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bg1">
                    <a:lumMod val="95000"/>
                  </a:schemeClr>
                </a:solidFill>
                <a:latin typeface="Tahoma"/>
                <a:ea typeface="Tahoma"/>
                <a:cs typeface="Tahoma"/>
              </a:rPr>
              <a:t>7. </a:t>
            </a:r>
            <a:r>
              <a:rPr lang="en-US" sz="1500" b="1" dirty="0" err="1">
                <a:solidFill>
                  <a:schemeClr val="bg1">
                    <a:lumMod val="95000"/>
                  </a:schemeClr>
                </a:solidFill>
                <a:latin typeface="Tahoma"/>
                <a:ea typeface="Tahoma"/>
                <a:cs typeface="Tahoma"/>
              </a:rPr>
              <a:t>Những</a:t>
            </a:r>
            <a:r>
              <a:rPr lang="en-US" sz="1500" b="1" dirty="0">
                <a:solidFill>
                  <a:schemeClr val="bg1">
                    <a:lumMod val="95000"/>
                  </a:schemeClr>
                </a:solidFill>
                <a:latin typeface="Tahoma"/>
                <a:ea typeface="Tahoma"/>
                <a:cs typeface="Tahoma"/>
              </a:rPr>
              <a:t> </a:t>
            </a:r>
            <a:r>
              <a:rPr lang="en-US" sz="1500" b="1" dirty="0" err="1">
                <a:solidFill>
                  <a:schemeClr val="bg1">
                    <a:lumMod val="95000"/>
                  </a:schemeClr>
                </a:solidFill>
                <a:latin typeface="Tahoma"/>
                <a:ea typeface="Tahoma"/>
                <a:cs typeface="Tahoma"/>
              </a:rPr>
              <a:t>phát</a:t>
            </a:r>
            <a:r>
              <a:rPr lang="en-US" sz="1500" b="1" dirty="0">
                <a:solidFill>
                  <a:schemeClr val="bg1">
                    <a:lumMod val="95000"/>
                  </a:schemeClr>
                </a:solidFill>
                <a:latin typeface="Tahoma"/>
                <a:ea typeface="Tahoma"/>
                <a:cs typeface="Tahoma"/>
              </a:rPr>
              <a:t> </a:t>
            </a:r>
            <a:r>
              <a:rPr lang="en-US" sz="1500" b="1" dirty="0" err="1">
                <a:solidFill>
                  <a:schemeClr val="bg1">
                    <a:lumMod val="95000"/>
                  </a:schemeClr>
                </a:solidFill>
                <a:latin typeface="Tahoma"/>
                <a:ea typeface="Tahoma"/>
                <a:cs typeface="Tahoma"/>
              </a:rPr>
              <a:t>hiện</a:t>
            </a:r>
            <a:r>
              <a:rPr lang="en-US" sz="1500" b="1" dirty="0">
                <a:solidFill>
                  <a:schemeClr val="bg1">
                    <a:lumMod val="95000"/>
                  </a:schemeClr>
                </a:solidFill>
                <a:latin typeface="Tahoma"/>
                <a:ea typeface="Tahoma"/>
                <a:cs typeface="Tahoma"/>
              </a:rPr>
              <a:t> </a:t>
            </a:r>
            <a:r>
              <a:rPr lang="en-US" sz="1500" b="1" dirty="0" err="1">
                <a:solidFill>
                  <a:schemeClr val="bg1">
                    <a:lumMod val="95000"/>
                  </a:schemeClr>
                </a:solidFill>
                <a:latin typeface="Tahoma"/>
                <a:ea typeface="Tahoma"/>
                <a:cs typeface="Tahoma"/>
              </a:rPr>
              <a:t>có</a:t>
            </a:r>
            <a:r>
              <a:rPr lang="en-US" sz="1500" b="1" dirty="0">
                <a:solidFill>
                  <a:schemeClr val="bg1">
                    <a:lumMod val="95000"/>
                  </a:schemeClr>
                </a:solidFill>
                <a:latin typeface="Tahoma"/>
                <a:ea typeface="Tahoma"/>
                <a:cs typeface="Tahoma"/>
              </a:rPr>
              <a:t> </a:t>
            </a:r>
            <a:r>
              <a:rPr lang="en-US" sz="1500" b="1" dirty="0" err="1">
                <a:solidFill>
                  <a:schemeClr val="bg1">
                    <a:lumMod val="95000"/>
                  </a:schemeClr>
                </a:solidFill>
                <a:latin typeface="Tahoma"/>
                <a:ea typeface="Tahoma"/>
                <a:cs typeface="Tahoma"/>
              </a:rPr>
              <a:t>liên</a:t>
            </a:r>
            <a:r>
              <a:rPr lang="en-US" sz="1500" b="1" dirty="0">
                <a:solidFill>
                  <a:schemeClr val="bg1">
                    <a:lumMod val="95000"/>
                  </a:schemeClr>
                </a:solidFill>
                <a:latin typeface="Tahoma"/>
                <a:ea typeface="Tahoma"/>
                <a:cs typeface="Tahoma"/>
              </a:rPr>
              <a:t> </a:t>
            </a:r>
            <a:r>
              <a:rPr lang="en-US" sz="1500" b="1" dirty="0" err="1">
                <a:solidFill>
                  <a:schemeClr val="bg1">
                    <a:lumMod val="95000"/>
                  </a:schemeClr>
                </a:solidFill>
                <a:latin typeface="Tahoma"/>
                <a:ea typeface="Tahoma"/>
                <a:cs typeface="Tahoma"/>
              </a:rPr>
              <a:t>quan</a:t>
            </a:r>
            <a:r>
              <a:rPr lang="en-US" sz="1500" b="1" dirty="0">
                <a:solidFill>
                  <a:schemeClr val="bg1">
                    <a:lumMod val="95000"/>
                  </a:schemeClr>
                </a:solidFill>
                <a:latin typeface="Tahoma"/>
                <a:ea typeface="Tahoma"/>
                <a:cs typeface="Tahoma"/>
              </a:rPr>
              <a:t> </a:t>
            </a:r>
            <a:endParaRPr lang="en-US" sz="1500" dirty="0">
              <a:solidFill>
                <a:schemeClr val="bg1">
                  <a:lumMod val="95000"/>
                </a:schemeClr>
              </a:solidFill>
              <a:cs typeface="Calibri"/>
            </a:endParaRPr>
          </a:p>
        </p:txBody>
      </p:sp>
      <p:sp>
        <p:nvSpPr>
          <p:cNvPr id="6" name="Rectangle 5">
            <a:extLst>
              <a:ext uri="{FF2B5EF4-FFF2-40B4-BE49-F238E27FC236}">
                <a16:creationId xmlns:a16="http://schemas.microsoft.com/office/drawing/2014/main" id="{EFE820AB-76B9-688E-6CD5-F9FDA50BCE38}"/>
              </a:ext>
            </a:extLst>
          </p:cNvPr>
          <p:cNvSpPr/>
          <p:nvPr/>
        </p:nvSpPr>
        <p:spPr>
          <a:xfrm>
            <a:off x="456803" y="2265851"/>
            <a:ext cx="5488457" cy="380999"/>
          </a:xfrm>
          <a:prstGeom prst="rect">
            <a:avLst/>
          </a:prstGeom>
          <a:solidFill>
            <a:srgbClr val="4979B3">
              <a:alpha val="89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500" b="1" dirty="0">
                <a:latin typeface="Tahoma"/>
                <a:ea typeface="Tahoma"/>
                <a:cs typeface="Tahoma"/>
              </a:rPr>
              <a:t>2. Mục </a:t>
            </a:r>
            <a:r>
              <a:rPr lang="en-US" sz="1500" b="1" dirty="0" err="1">
                <a:latin typeface="Tahoma"/>
                <a:ea typeface="Tahoma"/>
                <a:cs typeface="Tahoma"/>
              </a:rPr>
              <a:t>tiêu</a:t>
            </a:r>
            <a:r>
              <a:rPr lang="en-US" sz="1500" b="1" dirty="0">
                <a:latin typeface="Tahoma"/>
                <a:ea typeface="Tahoma"/>
                <a:cs typeface="Tahoma"/>
              </a:rPr>
              <a:t> </a:t>
            </a:r>
            <a:r>
              <a:rPr lang="en-US" sz="1500" b="1" dirty="0" err="1">
                <a:latin typeface="Tahoma"/>
                <a:ea typeface="Tahoma"/>
                <a:cs typeface="Tahoma"/>
              </a:rPr>
              <a:t>điều</a:t>
            </a:r>
            <a:r>
              <a:rPr lang="en-US" sz="1500" b="1" dirty="0">
                <a:latin typeface="Tahoma"/>
                <a:ea typeface="Tahoma"/>
                <a:cs typeface="Tahoma"/>
              </a:rPr>
              <a:t> </a:t>
            </a:r>
            <a:r>
              <a:rPr lang="en-US" sz="1500" b="1" dirty="0" err="1">
                <a:latin typeface="Tahoma"/>
                <a:ea typeface="Tahoma"/>
                <a:cs typeface="Tahoma"/>
              </a:rPr>
              <a:t>tra</a:t>
            </a:r>
            <a:endParaRPr lang="en-US" sz="1500" b="1" dirty="0"/>
          </a:p>
        </p:txBody>
      </p:sp>
      <p:sp>
        <p:nvSpPr>
          <p:cNvPr id="7" name="Rectangle 6">
            <a:extLst>
              <a:ext uri="{FF2B5EF4-FFF2-40B4-BE49-F238E27FC236}">
                <a16:creationId xmlns:a16="http://schemas.microsoft.com/office/drawing/2014/main" id="{A6F4DA3B-C561-26D0-529B-0AFC13F36E04}"/>
              </a:ext>
            </a:extLst>
          </p:cNvPr>
          <p:cNvSpPr/>
          <p:nvPr/>
        </p:nvSpPr>
        <p:spPr>
          <a:xfrm>
            <a:off x="5947719" y="5535826"/>
            <a:ext cx="5488457" cy="380999"/>
          </a:xfrm>
          <a:prstGeom prst="rect">
            <a:avLst/>
          </a:prstGeom>
          <a:solidFill>
            <a:srgbClr val="4979B3">
              <a:alpha val="89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500" b="1">
                <a:latin typeface="Tahoma"/>
                <a:ea typeface="Tahoma"/>
                <a:cs typeface="Tahoma"/>
              </a:rPr>
              <a:t>9. Các chi </a:t>
            </a:r>
            <a:r>
              <a:rPr lang="en-US" sz="1500" b="1" err="1">
                <a:latin typeface="Tahoma"/>
                <a:ea typeface="Tahoma"/>
                <a:cs typeface="Tahoma"/>
              </a:rPr>
              <a:t>tiết</a:t>
            </a:r>
            <a:r>
              <a:rPr lang="en-US" sz="1500" b="1">
                <a:latin typeface="Tahoma"/>
                <a:ea typeface="Tahoma"/>
                <a:cs typeface="Tahoma"/>
              </a:rPr>
              <a:t> </a:t>
            </a:r>
            <a:r>
              <a:rPr lang="en-US" sz="1500" b="1" err="1">
                <a:latin typeface="Tahoma"/>
                <a:ea typeface="Tahoma"/>
                <a:cs typeface="Tahoma"/>
              </a:rPr>
              <a:t>hỗ</a:t>
            </a:r>
            <a:r>
              <a:rPr lang="en-US" sz="1500" b="1">
                <a:latin typeface="Tahoma"/>
                <a:ea typeface="Tahoma"/>
                <a:cs typeface="Tahoma"/>
              </a:rPr>
              <a:t> </a:t>
            </a:r>
            <a:r>
              <a:rPr lang="en-US" sz="1500" b="1" err="1">
                <a:latin typeface="Tahoma"/>
                <a:ea typeface="Tahoma"/>
                <a:cs typeface="Tahoma"/>
              </a:rPr>
              <a:t>trợ</a:t>
            </a:r>
            <a:r>
              <a:rPr lang="en-US" sz="1500" b="1">
                <a:latin typeface="Tahoma"/>
                <a:ea typeface="Tahoma"/>
                <a:cs typeface="Tahoma"/>
              </a:rPr>
              <a:t> </a:t>
            </a:r>
            <a:r>
              <a:rPr lang="en-US" sz="1500" b="1" err="1">
                <a:latin typeface="Tahoma"/>
                <a:ea typeface="Tahoma"/>
                <a:cs typeface="Tahoma"/>
              </a:rPr>
              <a:t>khác</a:t>
            </a:r>
            <a:endParaRPr lang="en-US" sz="1500" b="1">
              <a:cs typeface="Calibri"/>
            </a:endParaRPr>
          </a:p>
        </p:txBody>
      </p:sp>
    </p:spTree>
    <p:extLst>
      <p:ext uri="{BB962C8B-B14F-4D97-AF65-F5344CB8AC3E}">
        <p14:creationId xmlns:p14="http://schemas.microsoft.com/office/powerpoint/2010/main" val="14126487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236F6DD-3F08-DB44-36B1-08813B8CAAA8}"/>
              </a:ext>
            </a:extLst>
          </p:cNvPr>
          <p:cNvSpPr/>
          <p:nvPr/>
        </p:nvSpPr>
        <p:spPr>
          <a:xfrm>
            <a:off x="5952930" y="1269507"/>
            <a:ext cx="5242249" cy="14316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1BE67B9-18EE-78F0-5473-18AD086A7C7A}"/>
              </a:ext>
            </a:extLst>
          </p:cNvPr>
          <p:cNvSpPr/>
          <p:nvPr/>
        </p:nvSpPr>
        <p:spPr>
          <a:xfrm>
            <a:off x="471423" y="1269507"/>
            <a:ext cx="4935078" cy="1439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36F603B-6522-B4FC-5D3E-355F5377BBE9}"/>
              </a:ext>
            </a:extLst>
          </p:cNvPr>
          <p:cNvSpPr>
            <a:spLocks noGrp="1"/>
          </p:cNvSpPr>
          <p:nvPr>
            <p:ph type="title"/>
          </p:nvPr>
        </p:nvSpPr>
        <p:spPr/>
        <p:txBody>
          <a:bodyPr/>
          <a:lstStyle/>
          <a:p>
            <a:r>
              <a:rPr lang="en-US"/>
              <a:t>Công cụ xác định  địa chỉ IP</a:t>
            </a:r>
          </a:p>
        </p:txBody>
      </p:sp>
      <p:sp>
        <p:nvSpPr>
          <p:cNvPr id="4" name="Slide Number Placeholder 3">
            <a:extLst>
              <a:ext uri="{FF2B5EF4-FFF2-40B4-BE49-F238E27FC236}">
                <a16:creationId xmlns:a16="http://schemas.microsoft.com/office/drawing/2014/main" id="{DED4E060-67A9-5DA2-CFFA-DA0CDB197BFF}"/>
              </a:ext>
            </a:extLst>
          </p:cNvPr>
          <p:cNvSpPr>
            <a:spLocks noGrp="1"/>
          </p:cNvSpPr>
          <p:nvPr>
            <p:ph type="sldNum" sz="quarter" idx="12"/>
          </p:nvPr>
        </p:nvSpPr>
        <p:spPr/>
        <p:txBody>
          <a:bodyPr/>
          <a:lstStyle/>
          <a:p>
            <a:r>
              <a:rPr lang="en-US"/>
              <a:t>60</a:t>
            </a:r>
            <a:endParaRPr lang="ru-RU"/>
          </a:p>
        </p:txBody>
      </p:sp>
      <p:sp>
        <p:nvSpPr>
          <p:cNvPr id="5" name="TextBox 4">
            <a:extLst>
              <a:ext uri="{FF2B5EF4-FFF2-40B4-BE49-F238E27FC236}">
                <a16:creationId xmlns:a16="http://schemas.microsoft.com/office/drawing/2014/main" id="{EC09B165-31E1-253D-9998-0C57F5ED7754}"/>
              </a:ext>
            </a:extLst>
          </p:cNvPr>
          <p:cNvSpPr txBox="1"/>
          <p:nvPr/>
        </p:nvSpPr>
        <p:spPr>
          <a:xfrm>
            <a:off x="365449" y="954832"/>
            <a:ext cx="5242249" cy="1754326"/>
          </a:xfrm>
          <a:prstGeom prst="rect">
            <a:avLst/>
          </a:prstGeom>
          <a:noFill/>
        </p:spPr>
        <p:txBody>
          <a:bodyPr wrap="square" rtlCol="0">
            <a:spAutoFit/>
          </a:bodyPr>
          <a:lstStyle/>
          <a:p>
            <a:r>
              <a:rPr lang="en-US" b="1">
                <a:solidFill>
                  <a:srgbClr val="00B0F0"/>
                </a:solidFill>
              </a:rPr>
              <a:t>SmartWhois:</a:t>
            </a:r>
          </a:p>
          <a:p>
            <a:r>
              <a:rPr lang="en-US"/>
              <a:t>Các thông tin của network cho phép tìm kiếm tất cả các thông tin về địa chỉ IP  ví dụ như tên host (hostname),tên miền bao gồm quốc gia, bang hoặc tỉnh, thành phố tên của nhà cung cấp dịch vụ mạng, quản trị và thông tin của hỗ trợ viên</a:t>
            </a:r>
          </a:p>
        </p:txBody>
      </p:sp>
      <p:sp>
        <p:nvSpPr>
          <p:cNvPr id="8" name="TextBox 7">
            <a:extLst>
              <a:ext uri="{FF2B5EF4-FFF2-40B4-BE49-F238E27FC236}">
                <a16:creationId xmlns:a16="http://schemas.microsoft.com/office/drawing/2014/main" id="{EB0E913B-26C8-F642-CEDE-8D74466A0196}"/>
              </a:ext>
            </a:extLst>
          </p:cNvPr>
          <p:cNvSpPr txBox="1"/>
          <p:nvPr/>
        </p:nvSpPr>
        <p:spPr>
          <a:xfrm>
            <a:off x="5952930" y="954832"/>
            <a:ext cx="4870580" cy="1477328"/>
          </a:xfrm>
          <a:prstGeom prst="rect">
            <a:avLst/>
          </a:prstGeom>
          <a:noFill/>
        </p:spPr>
        <p:txBody>
          <a:bodyPr wrap="square" rtlCol="0">
            <a:spAutoFit/>
          </a:bodyPr>
          <a:lstStyle/>
          <a:p>
            <a:r>
              <a:rPr lang="en-US" b="1">
                <a:solidFill>
                  <a:srgbClr val="00B0F0"/>
                </a:solidFill>
              </a:rPr>
              <a:t>ActiveWhois:</a:t>
            </a:r>
          </a:p>
          <a:p>
            <a:r>
              <a:rPr lang="en-US"/>
              <a:t>Công cụ mạng tìm bất kì thông tin về chủ sở hữu của  địa chỉ IP hoặc tên miền</a:t>
            </a:r>
          </a:p>
          <a:p>
            <a:r>
              <a:rPr lang="en-US"/>
              <a:t>Có thể xác định quốc gia, thông tin cá nhân của đối tượng </a:t>
            </a:r>
          </a:p>
        </p:txBody>
      </p:sp>
      <p:cxnSp>
        <p:nvCxnSpPr>
          <p:cNvPr id="7" name="Straight Connector 6">
            <a:extLst>
              <a:ext uri="{FF2B5EF4-FFF2-40B4-BE49-F238E27FC236}">
                <a16:creationId xmlns:a16="http://schemas.microsoft.com/office/drawing/2014/main" id="{0866DA8F-2BDB-0114-C62C-0726FD0E485D}"/>
              </a:ext>
            </a:extLst>
          </p:cNvPr>
          <p:cNvCxnSpPr>
            <a:cxnSpLocks/>
          </p:cNvCxnSpPr>
          <p:nvPr/>
        </p:nvCxnSpPr>
        <p:spPr>
          <a:xfrm>
            <a:off x="0" y="685800"/>
            <a:ext cx="12120465" cy="0"/>
          </a:xfrm>
          <a:prstGeom prst="line">
            <a:avLst/>
          </a:prstGeom>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DC64A16-678B-9703-7F3A-5A962D85BFED}"/>
              </a:ext>
            </a:extLst>
          </p:cNvPr>
          <p:cNvPicPr>
            <a:picLocks noChangeAspect="1"/>
          </p:cNvPicPr>
          <p:nvPr/>
        </p:nvPicPr>
        <p:blipFill>
          <a:blip r:embed="rId2"/>
          <a:stretch>
            <a:fillRect/>
          </a:stretch>
        </p:blipFill>
        <p:spPr>
          <a:xfrm>
            <a:off x="471423" y="2846246"/>
            <a:ext cx="4361834" cy="3699810"/>
          </a:xfrm>
          <a:prstGeom prst="rect">
            <a:avLst/>
          </a:prstGeom>
        </p:spPr>
      </p:pic>
      <p:pic>
        <p:nvPicPr>
          <p:cNvPr id="13" name="Picture 12">
            <a:extLst>
              <a:ext uri="{FF2B5EF4-FFF2-40B4-BE49-F238E27FC236}">
                <a16:creationId xmlns:a16="http://schemas.microsoft.com/office/drawing/2014/main" id="{397F3250-FD9D-A5BC-93D5-F3DD81FBE2D3}"/>
              </a:ext>
            </a:extLst>
          </p:cNvPr>
          <p:cNvPicPr>
            <a:picLocks noChangeAspect="1"/>
          </p:cNvPicPr>
          <p:nvPr/>
        </p:nvPicPr>
        <p:blipFill>
          <a:blip r:embed="rId3"/>
          <a:stretch>
            <a:fillRect/>
          </a:stretch>
        </p:blipFill>
        <p:spPr>
          <a:xfrm>
            <a:off x="5952930" y="2846246"/>
            <a:ext cx="4361834" cy="3598334"/>
          </a:xfrm>
          <a:prstGeom prst="rect">
            <a:avLst/>
          </a:prstGeom>
        </p:spPr>
      </p:pic>
    </p:spTree>
    <p:extLst>
      <p:ext uri="{BB962C8B-B14F-4D97-AF65-F5344CB8AC3E}">
        <p14:creationId xmlns:p14="http://schemas.microsoft.com/office/powerpoint/2010/main" val="240006823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83262-34A3-DA71-B8C3-DB4970E06EB1}"/>
              </a:ext>
            </a:extLst>
          </p:cNvPr>
          <p:cNvSpPr>
            <a:spLocks noGrp="1"/>
          </p:cNvSpPr>
          <p:nvPr>
            <p:ph type="title"/>
          </p:nvPr>
        </p:nvSpPr>
        <p:spPr/>
        <p:txBody>
          <a:bodyPr/>
          <a:lstStyle/>
          <a:p>
            <a:r>
              <a:rPr lang="en-US"/>
              <a:t>Các công cụ Whois Lookup </a:t>
            </a:r>
            <a:endParaRPr lang="en-US" dirty="0"/>
          </a:p>
        </p:txBody>
      </p:sp>
      <p:sp>
        <p:nvSpPr>
          <p:cNvPr id="3" name="Slide Number Placeholder 2">
            <a:extLst>
              <a:ext uri="{FF2B5EF4-FFF2-40B4-BE49-F238E27FC236}">
                <a16:creationId xmlns:a16="http://schemas.microsoft.com/office/drawing/2014/main" id="{17F12FC0-FB61-3368-5DD9-FC5ADEF03267}"/>
              </a:ext>
            </a:extLst>
          </p:cNvPr>
          <p:cNvSpPr>
            <a:spLocks noGrp="1"/>
          </p:cNvSpPr>
          <p:nvPr>
            <p:ph type="sldNum" sz="quarter" idx="12"/>
          </p:nvPr>
        </p:nvSpPr>
        <p:spPr/>
        <p:txBody>
          <a:bodyPr/>
          <a:lstStyle/>
          <a:p>
            <a:r>
              <a:rPr lang="en-US">
                <a:latin typeface="Calibri"/>
              </a:rPr>
              <a:t>61</a:t>
            </a:r>
            <a:endParaRPr lang="ru-RU" dirty="0">
              <a:latin typeface="Calibri"/>
            </a:endParaRPr>
          </a:p>
        </p:txBody>
      </p:sp>
      <p:sp>
        <p:nvSpPr>
          <p:cNvPr id="6" name="Rectangle 5">
            <a:extLst>
              <a:ext uri="{FF2B5EF4-FFF2-40B4-BE49-F238E27FC236}">
                <a16:creationId xmlns:a16="http://schemas.microsoft.com/office/drawing/2014/main" id="{E9A28F05-3581-A384-3000-3A8194F45593}"/>
              </a:ext>
            </a:extLst>
          </p:cNvPr>
          <p:cNvSpPr/>
          <p:nvPr/>
        </p:nvSpPr>
        <p:spPr>
          <a:xfrm>
            <a:off x="2491273" y="970384"/>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0B7328AB-4F40-018E-2885-0B7430C830A0}"/>
              </a:ext>
            </a:extLst>
          </p:cNvPr>
          <p:cNvSpPr txBox="1"/>
          <p:nvPr/>
        </p:nvSpPr>
        <p:spPr>
          <a:xfrm>
            <a:off x="3424334" y="1138335"/>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LanWhoIs</a:t>
            </a:r>
          </a:p>
          <a:p>
            <a:r>
              <a:rPr lang="en-US" sz="1400" i="1">
                <a:latin typeface="Tahoma" panose="020B0604030504040204" pitchFamily="34" charset="0"/>
                <a:ea typeface="Tahoma" panose="020B0604030504040204" pitchFamily="34" charset="0"/>
                <a:cs typeface="Tahoma" panose="020B0604030504040204" pitchFamily="34" charset="0"/>
              </a:rPr>
              <a:t>lizardsystems.com/lanwhois/</a:t>
            </a:r>
          </a:p>
        </p:txBody>
      </p:sp>
      <p:sp>
        <p:nvSpPr>
          <p:cNvPr id="11" name="Rectangle 10">
            <a:extLst>
              <a:ext uri="{FF2B5EF4-FFF2-40B4-BE49-F238E27FC236}">
                <a16:creationId xmlns:a16="http://schemas.microsoft.com/office/drawing/2014/main" id="{FBCF649B-AF61-BFED-CB11-7D76A18D76A6}"/>
              </a:ext>
            </a:extLst>
          </p:cNvPr>
          <p:cNvSpPr/>
          <p:nvPr/>
        </p:nvSpPr>
        <p:spPr>
          <a:xfrm>
            <a:off x="2491272" y="2080727"/>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28CF9BAD-F565-0634-196A-0E63466220AE}"/>
              </a:ext>
            </a:extLst>
          </p:cNvPr>
          <p:cNvSpPr txBox="1"/>
          <p:nvPr/>
        </p:nvSpPr>
        <p:spPr>
          <a:xfrm>
            <a:off x="3424333" y="2248678"/>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Batch IP Converter</a:t>
            </a:r>
          </a:p>
          <a:p>
            <a:r>
              <a:rPr lang="en-US" sz="1400" i="1">
                <a:latin typeface="Tahoma" panose="020B0604030504040204" pitchFamily="34" charset="0"/>
                <a:ea typeface="Tahoma" panose="020B0604030504040204" pitchFamily="34" charset="0"/>
                <a:cs typeface="Tahoma" panose="020B0604030504040204" pitchFamily="34" charset="0"/>
              </a:rPr>
              <a:t>https://networkmost.com</a:t>
            </a:r>
          </a:p>
        </p:txBody>
      </p:sp>
      <p:sp>
        <p:nvSpPr>
          <p:cNvPr id="14" name="Rectangle 13">
            <a:extLst>
              <a:ext uri="{FF2B5EF4-FFF2-40B4-BE49-F238E27FC236}">
                <a16:creationId xmlns:a16="http://schemas.microsoft.com/office/drawing/2014/main" id="{E23F6D0C-C0FD-DBCA-8633-2922CCE089E6}"/>
              </a:ext>
            </a:extLst>
          </p:cNvPr>
          <p:cNvSpPr/>
          <p:nvPr/>
        </p:nvSpPr>
        <p:spPr>
          <a:xfrm>
            <a:off x="2491272" y="3222269"/>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8C159A48-E093-DA71-3EF8-29A4DAAB43BB}"/>
              </a:ext>
            </a:extLst>
          </p:cNvPr>
          <p:cNvSpPr txBox="1"/>
          <p:nvPr/>
        </p:nvSpPr>
        <p:spPr>
          <a:xfrm>
            <a:off x="3424333" y="3390220"/>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CallerIP</a:t>
            </a:r>
          </a:p>
          <a:p>
            <a:r>
              <a:rPr lang="en-US" sz="1400" i="1">
                <a:latin typeface="Tahoma" panose="020B0604030504040204" pitchFamily="34" charset="0"/>
                <a:ea typeface="Tahoma" panose="020B0604030504040204" pitchFamily="34" charset="0"/>
                <a:cs typeface="Tahoma" panose="020B0604030504040204" pitchFamily="34" charset="0"/>
              </a:rPr>
              <a:t>https://callerippro.com</a:t>
            </a:r>
          </a:p>
        </p:txBody>
      </p:sp>
      <p:sp>
        <p:nvSpPr>
          <p:cNvPr id="17" name="Rectangle 16">
            <a:extLst>
              <a:ext uri="{FF2B5EF4-FFF2-40B4-BE49-F238E27FC236}">
                <a16:creationId xmlns:a16="http://schemas.microsoft.com/office/drawing/2014/main" id="{BB886831-3AE8-08D2-965E-E3FD72439771}"/>
              </a:ext>
            </a:extLst>
          </p:cNvPr>
          <p:cNvSpPr/>
          <p:nvPr/>
        </p:nvSpPr>
        <p:spPr>
          <a:xfrm>
            <a:off x="2491272" y="4363811"/>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E73B0E1C-E86F-A3F2-27F9-93AE42DFD4DD}"/>
              </a:ext>
            </a:extLst>
          </p:cNvPr>
          <p:cNvSpPr txBox="1"/>
          <p:nvPr/>
        </p:nvSpPr>
        <p:spPr>
          <a:xfrm>
            <a:off x="3424333" y="4531762"/>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Sopolsoft</a:t>
            </a:r>
          </a:p>
          <a:p>
            <a:r>
              <a:rPr lang="en-US" sz="1400" i="1">
                <a:latin typeface="Tahoma" panose="020B0604030504040204" pitchFamily="34" charset="0"/>
                <a:ea typeface="Tahoma" panose="020B0604030504040204" pitchFamily="34" charset="0"/>
                <a:cs typeface="Tahoma" panose="020B0604030504040204" pitchFamily="34" charset="0"/>
              </a:rPr>
              <a:t>https://sopolsoft.com</a:t>
            </a:r>
          </a:p>
        </p:txBody>
      </p:sp>
      <p:sp>
        <p:nvSpPr>
          <p:cNvPr id="20" name="Rectangle 19">
            <a:extLst>
              <a:ext uri="{FF2B5EF4-FFF2-40B4-BE49-F238E27FC236}">
                <a16:creationId xmlns:a16="http://schemas.microsoft.com/office/drawing/2014/main" id="{883DD6A3-8D11-C5FD-6E3A-01C4BD484328}"/>
              </a:ext>
            </a:extLst>
          </p:cNvPr>
          <p:cNvSpPr/>
          <p:nvPr/>
        </p:nvSpPr>
        <p:spPr>
          <a:xfrm>
            <a:off x="2491272" y="5505353"/>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B1572030-B510-24EB-2666-F60CEE91B550}"/>
              </a:ext>
            </a:extLst>
          </p:cNvPr>
          <p:cNvSpPr txBox="1"/>
          <p:nvPr/>
        </p:nvSpPr>
        <p:spPr>
          <a:xfrm>
            <a:off x="3424333" y="5673304"/>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WhoIs Anylyzer Pro</a:t>
            </a:r>
          </a:p>
          <a:p>
            <a:r>
              <a:rPr lang="en-US" sz="1400" i="1">
                <a:latin typeface="Tahoma" panose="020B0604030504040204" pitchFamily="34" charset="0"/>
                <a:ea typeface="Tahoma" panose="020B0604030504040204" pitchFamily="34" charset="0"/>
                <a:cs typeface="Tahoma" panose="020B0604030504040204" pitchFamily="34" charset="0"/>
              </a:rPr>
              <a:t>https://whoisanayzer.com</a:t>
            </a:r>
          </a:p>
        </p:txBody>
      </p:sp>
      <p:sp>
        <p:nvSpPr>
          <p:cNvPr id="23" name="Rectangle 22">
            <a:extLst>
              <a:ext uri="{FF2B5EF4-FFF2-40B4-BE49-F238E27FC236}">
                <a16:creationId xmlns:a16="http://schemas.microsoft.com/office/drawing/2014/main" id="{C228B7AA-EE0F-5BC0-F516-EF180B5B69E3}"/>
              </a:ext>
            </a:extLst>
          </p:cNvPr>
          <p:cNvSpPr/>
          <p:nvPr/>
        </p:nvSpPr>
        <p:spPr>
          <a:xfrm>
            <a:off x="6637174" y="970384"/>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TextBox 24">
            <a:extLst>
              <a:ext uri="{FF2B5EF4-FFF2-40B4-BE49-F238E27FC236}">
                <a16:creationId xmlns:a16="http://schemas.microsoft.com/office/drawing/2014/main" id="{5691C5D5-4504-CBEA-848E-75D44E2337C2}"/>
              </a:ext>
            </a:extLst>
          </p:cNvPr>
          <p:cNvSpPr txBox="1"/>
          <p:nvPr/>
        </p:nvSpPr>
        <p:spPr>
          <a:xfrm>
            <a:off x="7570235" y="1138335"/>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HotWhois</a:t>
            </a:r>
          </a:p>
          <a:p>
            <a:r>
              <a:rPr lang="en-US" sz="1400" i="1">
                <a:latin typeface="Tahoma" panose="020B0604030504040204" pitchFamily="34" charset="0"/>
                <a:ea typeface="Tahoma" panose="020B0604030504040204" pitchFamily="34" charset="0"/>
                <a:cs typeface="Tahoma" panose="020B0604030504040204" pitchFamily="34" charset="0"/>
              </a:rPr>
              <a:t>https://tialsoft.com</a:t>
            </a:r>
          </a:p>
        </p:txBody>
      </p:sp>
      <p:sp>
        <p:nvSpPr>
          <p:cNvPr id="26" name="Rectangle 25">
            <a:extLst>
              <a:ext uri="{FF2B5EF4-FFF2-40B4-BE49-F238E27FC236}">
                <a16:creationId xmlns:a16="http://schemas.microsoft.com/office/drawing/2014/main" id="{F5A761A4-F276-F328-3342-B40CBF942A9E}"/>
              </a:ext>
            </a:extLst>
          </p:cNvPr>
          <p:cNvSpPr/>
          <p:nvPr/>
        </p:nvSpPr>
        <p:spPr>
          <a:xfrm>
            <a:off x="6637174" y="2077673"/>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TextBox 27">
            <a:extLst>
              <a:ext uri="{FF2B5EF4-FFF2-40B4-BE49-F238E27FC236}">
                <a16:creationId xmlns:a16="http://schemas.microsoft.com/office/drawing/2014/main" id="{CA726E27-B41E-325D-6327-55AEF3020235}"/>
              </a:ext>
            </a:extLst>
          </p:cNvPr>
          <p:cNvSpPr txBox="1"/>
          <p:nvPr/>
        </p:nvSpPr>
        <p:spPr>
          <a:xfrm>
            <a:off x="7570235" y="2248678"/>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ActiveWhois</a:t>
            </a:r>
          </a:p>
          <a:p>
            <a:r>
              <a:rPr lang="en-US" sz="1400" i="1">
                <a:latin typeface="Tahoma" panose="020B0604030504040204" pitchFamily="34" charset="0"/>
                <a:ea typeface="Tahoma" panose="020B0604030504040204" pitchFamily="34" charset="0"/>
                <a:cs typeface="Tahoma" panose="020B0604030504040204" pitchFamily="34" charset="0"/>
              </a:rPr>
              <a:t>https://johnru.com</a:t>
            </a:r>
          </a:p>
        </p:txBody>
      </p:sp>
      <p:sp>
        <p:nvSpPr>
          <p:cNvPr id="29" name="Rectangle 28">
            <a:extLst>
              <a:ext uri="{FF2B5EF4-FFF2-40B4-BE49-F238E27FC236}">
                <a16:creationId xmlns:a16="http://schemas.microsoft.com/office/drawing/2014/main" id="{7501473D-48A9-A43C-3D66-B292565AA121}"/>
              </a:ext>
            </a:extLst>
          </p:cNvPr>
          <p:cNvSpPr/>
          <p:nvPr/>
        </p:nvSpPr>
        <p:spPr>
          <a:xfrm>
            <a:off x="6637174" y="3222269"/>
            <a:ext cx="3741575" cy="939338"/>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TextBox 30">
            <a:extLst>
              <a:ext uri="{FF2B5EF4-FFF2-40B4-BE49-F238E27FC236}">
                <a16:creationId xmlns:a16="http://schemas.microsoft.com/office/drawing/2014/main" id="{B082B7B4-6DA1-84AF-575E-9DB600612C64}"/>
              </a:ext>
            </a:extLst>
          </p:cNvPr>
          <p:cNvSpPr txBox="1"/>
          <p:nvPr/>
        </p:nvSpPr>
        <p:spPr>
          <a:xfrm>
            <a:off x="7570235" y="3460200"/>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WhoisThisDomain</a:t>
            </a:r>
          </a:p>
          <a:p>
            <a:r>
              <a:rPr lang="en-US" sz="1400" i="1">
                <a:latin typeface="Tahoma" panose="020B0604030504040204" pitchFamily="34" charset="0"/>
                <a:ea typeface="Tahoma" panose="020B0604030504040204" pitchFamily="34" charset="0"/>
                <a:cs typeface="Tahoma" panose="020B0604030504040204" pitchFamily="34" charset="0"/>
              </a:rPr>
              <a:t>https://nirsoft.net</a:t>
            </a:r>
          </a:p>
        </p:txBody>
      </p:sp>
      <p:sp>
        <p:nvSpPr>
          <p:cNvPr id="32" name="Rectangle 31">
            <a:extLst>
              <a:ext uri="{FF2B5EF4-FFF2-40B4-BE49-F238E27FC236}">
                <a16:creationId xmlns:a16="http://schemas.microsoft.com/office/drawing/2014/main" id="{9166A0FE-D475-761D-2203-761C21D4CF35}"/>
              </a:ext>
            </a:extLst>
          </p:cNvPr>
          <p:cNvSpPr/>
          <p:nvPr/>
        </p:nvSpPr>
        <p:spPr>
          <a:xfrm>
            <a:off x="6637174" y="4360818"/>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TextBox 33">
            <a:extLst>
              <a:ext uri="{FF2B5EF4-FFF2-40B4-BE49-F238E27FC236}">
                <a16:creationId xmlns:a16="http://schemas.microsoft.com/office/drawing/2014/main" id="{A02AB2E2-28BF-B137-5B7A-FB85C0E83D87}"/>
              </a:ext>
            </a:extLst>
          </p:cNvPr>
          <p:cNvSpPr txBox="1"/>
          <p:nvPr/>
        </p:nvSpPr>
        <p:spPr>
          <a:xfrm>
            <a:off x="7570235" y="4528769"/>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SoftFuse Whois</a:t>
            </a:r>
          </a:p>
          <a:p>
            <a:r>
              <a:rPr lang="en-US" sz="1400" i="1">
                <a:latin typeface="Tahoma" panose="020B0604030504040204" pitchFamily="34" charset="0"/>
                <a:ea typeface="Tahoma" panose="020B0604030504040204" pitchFamily="34" charset="0"/>
                <a:cs typeface="Tahoma" panose="020B0604030504040204" pitchFamily="34" charset="0"/>
              </a:rPr>
              <a:t>https://softfuse.com</a:t>
            </a:r>
          </a:p>
        </p:txBody>
      </p:sp>
      <p:sp>
        <p:nvSpPr>
          <p:cNvPr id="35" name="Rectangle 34">
            <a:extLst>
              <a:ext uri="{FF2B5EF4-FFF2-40B4-BE49-F238E27FC236}">
                <a16:creationId xmlns:a16="http://schemas.microsoft.com/office/drawing/2014/main" id="{B4B3ECBA-5781-3C05-2989-131E16F4C034}"/>
              </a:ext>
            </a:extLst>
          </p:cNvPr>
          <p:cNvSpPr/>
          <p:nvPr/>
        </p:nvSpPr>
        <p:spPr>
          <a:xfrm>
            <a:off x="6637174" y="5502421"/>
            <a:ext cx="3741575" cy="942392"/>
          </a:xfrm>
          <a:prstGeom prst="rect">
            <a:avLst/>
          </a:prstGeom>
          <a:ln>
            <a:solidFill>
              <a:schemeClr val="bg1">
                <a:lumMod val="6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TextBox 36">
            <a:extLst>
              <a:ext uri="{FF2B5EF4-FFF2-40B4-BE49-F238E27FC236}">
                <a16:creationId xmlns:a16="http://schemas.microsoft.com/office/drawing/2014/main" id="{F2E4D097-4880-538F-FB75-22E095E90E43}"/>
              </a:ext>
            </a:extLst>
          </p:cNvPr>
          <p:cNvSpPr txBox="1"/>
          <p:nvPr/>
        </p:nvSpPr>
        <p:spPr>
          <a:xfrm>
            <a:off x="7570235" y="5639112"/>
            <a:ext cx="2985796" cy="584775"/>
          </a:xfrm>
          <a:prstGeom prst="rect">
            <a:avLst/>
          </a:prstGeom>
          <a:noFill/>
        </p:spPr>
        <p:txBody>
          <a:bodyPr wrap="square" rtlCol="0">
            <a:spAutoFit/>
          </a:bodyPr>
          <a:lstStyle/>
          <a:p>
            <a:r>
              <a:rPr lang="en-US">
                <a:latin typeface="Tahoma" panose="020B0604030504040204" pitchFamily="34" charset="0"/>
                <a:ea typeface="Tahoma" panose="020B0604030504040204" pitchFamily="34" charset="0"/>
                <a:cs typeface="Tahoma" panose="020B0604030504040204" pitchFamily="34" charset="0"/>
              </a:rPr>
              <a:t>Whois</a:t>
            </a:r>
          </a:p>
          <a:p>
            <a:r>
              <a:rPr lang="en-US" sz="1400" i="1">
                <a:latin typeface="Tahoma" panose="020B0604030504040204" pitchFamily="34" charset="0"/>
                <a:ea typeface="Tahoma" panose="020B0604030504040204" pitchFamily="34" charset="0"/>
                <a:cs typeface="Tahoma" panose="020B0604030504040204" pitchFamily="34" charset="0"/>
              </a:rPr>
              <a:t>https://technet.microsoft.com</a:t>
            </a:r>
          </a:p>
        </p:txBody>
      </p:sp>
      <p:pic>
        <p:nvPicPr>
          <p:cNvPr id="5" name="Picture 4">
            <a:extLst>
              <a:ext uri="{FF2B5EF4-FFF2-40B4-BE49-F238E27FC236}">
                <a16:creationId xmlns:a16="http://schemas.microsoft.com/office/drawing/2014/main" id="{69578E88-5099-4084-B024-BEA6D5FD855A}"/>
              </a:ext>
            </a:extLst>
          </p:cNvPr>
          <p:cNvPicPr>
            <a:picLocks noChangeAspect="1"/>
          </p:cNvPicPr>
          <p:nvPr/>
        </p:nvPicPr>
        <p:blipFill>
          <a:blip r:embed="rId2"/>
          <a:stretch>
            <a:fillRect/>
          </a:stretch>
        </p:blipFill>
        <p:spPr>
          <a:xfrm>
            <a:off x="2567279" y="1003652"/>
            <a:ext cx="781050" cy="828675"/>
          </a:xfrm>
          <a:prstGeom prst="rect">
            <a:avLst/>
          </a:prstGeom>
        </p:spPr>
      </p:pic>
      <p:pic>
        <p:nvPicPr>
          <p:cNvPr id="15" name="Picture 14">
            <a:extLst>
              <a:ext uri="{FF2B5EF4-FFF2-40B4-BE49-F238E27FC236}">
                <a16:creationId xmlns:a16="http://schemas.microsoft.com/office/drawing/2014/main" id="{7BF3A0A8-8C01-DCBB-D4FA-52C8116B719D}"/>
              </a:ext>
            </a:extLst>
          </p:cNvPr>
          <p:cNvPicPr>
            <a:picLocks noChangeAspect="1"/>
          </p:cNvPicPr>
          <p:nvPr/>
        </p:nvPicPr>
        <p:blipFill>
          <a:blip r:embed="rId3"/>
          <a:stretch>
            <a:fillRect/>
          </a:stretch>
        </p:blipFill>
        <p:spPr>
          <a:xfrm>
            <a:off x="2643768" y="2197360"/>
            <a:ext cx="752475" cy="752475"/>
          </a:xfrm>
          <a:prstGeom prst="rect">
            <a:avLst/>
          </a:prstGeom>
        </p:spPr>
      </p:pic>
      <p:pic>
        <p:nvPicPr>
          <p:cNvPr id="21" name="Picture 20">
            <a:extLst>
              <a:ext uri="{FF2B5EF4-FFF2-40B4-BE49-F238E27FC236}">
                <a16:creationId xmlns:a16="http://schemas.microsoft.com/office/drawing/2014/main" id="{C9229158-6C44-6350-FEFE-0DBBBAE4A838}"/>
              </a:ext>
            </a:extLst>
          </p:cNvPr>
          <p:cNvPicPr>
            <a:picLocks noChangeAspect="1"/>
          </p:cNvPicPr>
          <p:nvPr/>
        </p:nvPicPr>
        <p:blipFill>
          <a:blip r:embed="rId4"/>
          <a:stretch>
            <a:fillRect/>
          </a:stretch>
        </p:blipFill>
        <p:spPr>
          <a:xfrm>
            <a:off x="2677105" y="3315700"/>
            <a:ext cx="685800" cy="752475"/>
          </a:xfrm>
          <a:prstGeom prst="rect">
            <a:avLst/>
          </a:prstGeom>
        </p:spPr>
      </p:pic>
      <p:pic>
        <p:nvPicPr>
          <p:cNvPr id="27" name="Picture 26">
            <a:extLst>
              <a:ext uri="{FF2B5EF4-FFF2-40B4-BE49-F238E27FC236}">
                <a16:creationId xmlns:a16="http://schemas.microsoft.com/office/drawing/2014/main" id="{E6F577AB-C61B-6564-C76D-7154D8F05DA0}"/>
              </a:ext>
            </a:extLst>
          </p:cNvPr>
          <p:cNvPicPr>
            <a:picLocks noChangeAspect="1"/>
          </p:cNvPicPr>
          <p:nvPr/>
        </p:nvPicPr>
        <p:blipFill>
          <a:blip r:embed="rId5"/>
          <a:stretch>
            <a:fillRect/>
          </a:stretch>
        </p:blipFill>
        <p:spPr>
          <a:xfrm>
            <a:off x="2605667" y="4424488"/>
            <a:ext cx="828675" cy="771525"/>
          </a:xfrm>
          <a:prstGeom prst="rect">
            <a:avLst/>
          </a:prstGeom>
        </p:spPr>
      </p:pic>
      <p:pic>
        <p:nvPicPr>
          <p:cNvPr id="33" name="Picture 32">
            <a:extLst>
              <a:ext uri="{FF2B5EF4-FFF2-40B4-BE49-F238E27FC236}">
                <a16:creationId xmlns:a16="http://schemas.microsoft.com/office/drawing/2014/main" id="{B1380F0A-0BD4-5376-9E13-6D4C732BE39A}"/>
              </a:ext>
            </a:extLst>
          </p:cNvPr>
          <p:cNvPicPr>
            <a:picLocks noChangeAspect="1"/>
          </p:cNvPicPr>
          <p:nvPr/>
        </p:nvPicPr>
        <p:blipFill>
          <a:blip r:embed="rId6"/>
          <a:stretch>
            <a:fillRect/>
          </a:stretch>
        </p:blipFill>
        <p:spPr>
          <a:xfrm>
            <a:off x="2605667" y="5639112"/>
            <a:ext cx="828675" cy="762000"/>
          </a:xfrm>
          <a:prstGeom prst="rect">
            <a:avLst/>
          </a:prstGeom>
        </p:spPr>
      </p:pic>
      <p:pic>
        <p:nvPicPr>
          <p:cNvPr id="36" name="Picture 35">
            <a:extLst>
              <a:ext uri="{FF2B5EF4-FFF2-40B4-BE49-F238E27FC236}">
                <a16:creationId xmlns:a16="http://schemas.microsoft.com/office/drawing/2014/main" id="{D0559534-6730-AA87-A463-E646A0C0602C}"/>
              </a:ext>
            </a:extLst>
          </p:cNvPr>
          <p:cNvPicPr>
            <a:picLocks noChangeAspect="1"/>
          </p:cNvPicPr>
          <p:nvPr/>
        </p:nvPicPr>
        <p:blipFill>
          <a:blip r:embed="rId6"/>
          <a:stretch>
            <a:fillRect/>
          </a:stretch>
        </p:blipFill>
        <p:spPr>
          <a:xfrm>
            <a:off x="2596334" y="5592617"/>
            <a:ext cx="828675" cy="762000"/>
          </a:xfrm>
          <a:prstGeom prst="rect">
            <a:avLst/>
          </a:prstGeom>
        </p:spPr>
      </p:pic>
      <p:pic>
        <p:nvPicPr>
          <p:cNvPr id="42" name="Picture 41">
            <a:extLst>
              <a:ext uri="{FF2B5EF4-FFF2-40B4-BE49-F238E27FC236}">
                <a16:creationId xmlns:a16="http://schemas.microsoft.com/office/drawing/2014/main" id="{4012F019-3B9E-53AD-C52C-0C0F167ACEAF}"/>
              </a:ext>
            </a:extLst>
          </p:cNvPr>
          <p:cNvPicPr>
            <a:picLocks noChangeAspect="1"/>
          </p:cNvPicPr>
          <p:nvPr/>
        </p:nvPicPr>
        <p:blipFill>
          <a:blip r:embed="rId7"/>
          <a:stretch>
            <a:fillRect/>
          </a:stretch>
        </p:blipFill>
        <p:spPr>
          <a:xfrm>
            <a:off x="6742046" y="1023513"/>
            <a:ext cx="847725" cy="790575"/>
          </a:xfrm>
          <a:prstGeom prst="rect">
            <a:avLst/>
          </a:prstGeom>
        </p:spPr>
      </p:pic>
      <p:pic>
        <p:nvPicPr>
          <p:cNvPr id="46" name="Picture 45">
            <a:extLst>
              <a:ext uri="{FF2B5EF4-FFF2-40B4-BE49-F238E27FC236}">
                <a16:creationId xmlns:a16="http://schemas.microsoft.com/office/drawing/2014/main" id="{F05C3A27-B913-E9B1-EFF4-092EA9D388A3}"/>
              </a:ext>
            </a:extLst>
          </p:cNvPr>
          <p:cNvPicPr>
            <a:picLocks noChangeAspect="1"/>
          </p:cNvPicPr>
          <p:nvPr/>
        </p:nvPicPr>
        <p:blipFill>
          <a:blip r:embed="rId8"/>
          <a:stretch>
            <a:fillRect/>
          </a:stretch>
        </p:blipFill>
        <p:spPr>
          <a:xfrm>
            <a:off x="6814456" y="2168784"/>
            <a:ext cx="704850" cy="809625"/>
          </a:xfrm>
          <a:prstGeom prst="rect">
            <a:avLst/>
          </a:prstGeom>
        </p:spPr>
      </p:pic>
      <p:pic>
        <p:nvPicPr>
          <p:cNvPr id="50" name="Picture 49">
            <a:extLst>
              <a:ext uri="{FF2B5EF4-FFF2-40B4-BE49-F238E27FC236}">
                <a16:creationId xmlns:a16="http://schemas.microsoft.com/office/drawing/2014/main" id="{B3A87271-1C56-186C-829E-8B4B92E87779}"/>
              </a:ext>
            </a:extLst>
          </p:cNvPr>
          <p:cNvPicPr>
            <a:picLocks noChangeAspect="1"/>
          </p:cNvPicPr>
          <p:nvPr/>
        </p:nvPicPr>
        <p:blipFill>
          <a:blip r:embed="rId9"/>
          <a:stretch>
            <a:fillRect/>
          </a:stretch>
        </p:blipFill>
        <p:spPr>
          <a:xfrm>
            <a:off x="6789185" y="3249025"/>
            <a:ext cx="781050" cy="819150"/>
          </a:xfrm>
          <a:prstGeom prst="rect">
            <a:avLst/>
          </a:prstGeom>
        </p:spPr>
      </p:pic>
      <p:pic>
        <p:nvPicPr>
          <p:cNvPr id="54" name="Picture 53">
            <a:extLst>
              <a:ext uri="{FF2B5EF4-FFF2-40B4-BE49-F238E27FC236}">
                <a16:creationId xmlns:a16="http://schemas.microsoft.com/office/drawing/2014/main" id="{D120D363-D96B-7907-7946-684B6EA989CB}"/>
              </a:ext>
            </a:extLst>
          </p:cNvPr>
          <p:cNvPicPr>
            <a:picLocks noChangeAspect="1"/>
          </p:cNvPicPr>
          <p:nvPr/>
        </p:nvPicPr>
        <p:blipFill>
          <a:blip r:embed="rId10"/>
          <a:stretch>
            <a:fillRect/>
          </a:stretch>
        </p:blipFill>
        <p:spPr>
          <a:xfrm>
            <a:off x="6789185" y="4455776"/>
            <a:ext cx="857250" cy="752475"/>
          </a:xfrm>
          <a:prstGeom prst="rect">
            <a:avLst/>
          </a:prstGeom>
        </p:spPr>
      </p:pic>
      <p:pic>
        <p:nvPicPr>
          <p:cNvPr id="57" name="Picture 56">
            <a:extLst>
              <a:ext uri="{FF2B5EF4-FFF2-40B4-BE49-F238E27FC236}">
                <a16:creationId xmlns:a16="http://schemas.microsoft.com/office/drawing/2014/main" id="{6F6AE7B4-87A8-21DB-4262-C6EE766794EB}"/>
              </a:ext>
            </a:extLst>
          </p:cNvPr>
          <p:cNvPicPr>
            <a:picLocks noChangeAspect="1"/>
          </p:cNvPicPr>
          <p:nvPr/>
        </p:nvPicPr>
        <p:blipFill>
          <a:blip r:embed="rId11"/>
          <a:stretch>
            <a:fillRect/>
          </a:stretch>
        </p:blipFill>
        <p:spPr>
          <a:xfrm>
            <a:off x="6799196" y="5639112"/>
            <a:ext cx="790575" cy="800100"/>
          </a:xfrm>
          <a:prstGeom prst="rect">
            <a:avLst/>
          </a:prstGeom>
        </p:spPr>
      </p:pic>
    </p:spTree>
    <p:extLst>
      <p:ext uri="{BB962C8B-B14F-4D97-AF65-F5344CB8AC3E}">
        <p14:creationId xmlns:p14="http://schemas.microsoft.com/office/powerpoint/2010/main" val="42820255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18859"/>
            <a:ext cx="12192000" cy="713184"/>
          </a:xfrm>
        </p:spPr>
        <p:txBody>
          <a:bodyPr/>
          <a:lstStyle/>
          <a:p>
            <a:r>
              <a:rPr lang="en-US">
                <a:latin typeface="Arial"/>
                <a:cs typeface="Arial"/>
              </a:rPr>
              <a:t>IV. Điều tra tấn công mạng không dây</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62</a:t>
            </a:fld>
            <a:endParaRPr lang="ru-RU"/>
          </a:p>
        </p:txBody>
      </p:sp>
    </p:spTree>
    <p:extLst>
      <p:ext uri="{BB962C8B-B14F-4D97-AF65-F5344CB8AC3E}">
        <p14:creationId xmlns:p14="http://schemas.microsoft.com/office/powerpoint/2010/main" val="7356375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Nhu cầu điều tra số với mạng không dây</a:t>
            </a:r>
            <a:endParaRPr lang="en-US" sz="3600" b="0">
              <a:latin typeface="Arial Narrow"/>
            </a:endParaRPr>
          </a:p>
        </p:txBody>
      </p:sp>
      <p:sp>
        <p:nvSpPr>
          <p:cNvPr id="4" name="Slide Number Placeholder 3"/>
          <p:cNvSpPr>
            <a:spLocks noGrp="1"/>
          </p:cNvSpPr>
          <p:nvPr>
            <p:ph type="sldNum" sz="quarter" idx="12"/>
          </p:nvPr>
        </p:nvSpPr>
        <p:spPr/>
        <p:txBody>
          <a:bodyPr/>
          <a:lstStyle/>
          <a:p>
            <a:fld id="{3E15BD7C-E074-4D4A-84C3-500EE5B9C190}" type="slidenum">
              <a:rPr lang="ru-RU" smtClean="0"/>
              <a:pPr/>
              <a:t>63</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31271" y="894522"/>
            <a:ext cx="11726719" cy="4950873"/>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1" hangingPunct="1">
              <a:buFont typeface="Wingdings" pitchFamily="2" charset="2"/>
              <a:buChar char="§"/>
            </a:pPr>
            <a:r>
              <a:rPr lang="en-US" altLang="en-US" sz="2800">
                <a:cs typeface="Times New Roman" pitchFamily="18" charset="0"/>
              </a:rPr>
              <a:t>Ngày nay, các thiết bị mạng và sử dụng mạng không dây có sự bùng nổ trong các thập niên vừa qua. Điển hình là các thiết bị di động, iPad, Laptop, các thiết bị GPS…</a:t>
            </a:r>
          </a:p>
          <a:p>
            <a:pPr eaLnBrk="1" hangingPunct="1">
              <a:buFont typeface="Wingdings" pitchFamily="2" charset="2"/>
              <a:buChar char="§"/>
            </a:pPr>
            <a:r>
              <a:rPr lang="en-US" altLang="en-US" sz="2800">
                <a:cs typeface="Times New Roman" pitchFamily="18" charset="0"/>
              </a:rPr>
              <a:t>Điều tra việc sử dụng các thiết bị không dây đang được chú trọng do việc dễ dàng sử dụng chúng của các nghi phạm </a:t>
            </a:r>
          </a:p>
          <a:p>
            <a:pPr eaLnBrk="1" hangingPunct="1">
              <a:buFont typeface="Wingdings" pitchFamily="2" charset="2"/>
              <a:buChar char="§"/>
            </a:pPr>
            <a:r>
              <a:rPr lang="en-US" altLang="en-US" sz="2800">
                <a:cs typeface="Times New Roman" pitchFamily="18" charset="0"/>
              </a:rPr>
              <a:t>Các thiết bị mạng không dây phổ biến bao gồm:</a:t>
            </a:r>
          </a:p>
          <a:p>
            <a:pPr lvl="1" eaLnBrk="1" hangingPunct="1"/>
            <a:r>
              <a:rPr lang="en-US" altLang="en-US">
                <a:cs typeface="Times New Roman" pitchFamily="18" charset="0"/>
              </a:rPr>
              <a:t>Thiết bị WiFi, Wi-Max</a:t>
            </a:r>
          </a:p>
          <a:p>
            <a:pPr lvl="1" eaLnBrk="1" hangingPunct="1"/>
            <a:r>
              <a:rPr lang="en-US" altLang="en-US">
                <a:cs typeface="Times New Roman" pitchFamily="18" charset="0"/>
              </a:rPr>
              <a:t>Điện thoại không dây, di động</a:t>
            </a:r>
          </a:p>
          <a:p>
            <a:pPr lvl="1" eaLnBrk="1" hangingPunct="1"/>
            <a:r>
              <a:rPr lang="en-US" altLang="en-US">
                <a:cs typeface="Times New Roman" pitchFamily="18" charset="0"/>
              </a:rPr>
              <a:t>Tai nghe Bluetooh</a:t>
            </a:r>
          </a:p>
          <a:p>
            <a:pPr lvl="1" eaLnBrk="1" hangingPunct="1"/>
            <a:r>
              <a:rPr lang="en-US" altLang="en-US">
                <a:cs typeface="Times New Roman" pitchFamily="18" charset="0"/>
              </a:rPr>
              <a:t>Các thiết bị hồng ngoại (TV remotes …)</a:t>
            </a:r>
          </a:p>
        </p:txBody>
      </p:sp>
      <p:pic>
        <p:nvPicPr>
          <p:cNvPr id="2" name="Picture 1">
            <a:extLst>
              <a:ext uri="{FF2B5EF4-FFF2-40B4-BE49-F238E27FC236}">
                <a16:creationId xmlns:a16="http://schemas.microsoft.com/office/drawing/2014/main" id="{CB766420-B1CF-344F-FBD1-83BF1832F7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09588" y="3158159"/>
            <a:ext cx="266700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473160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Lý do điều tra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64</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31271" y="894522"/>
            <a:ext cx="11726719"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1" hangingPunct="1">
              <a:buFont typeface="Wingdings" pitchFamily="2" charset="2"/>
              <a:buChar char="§"/>
            </a:pPr>
            <a:r>
              <a:rPr lang="en-US" altLang="en-US" sz="2400">
                <a:cs typeface="Times New Roman" pitchFamily="18" charset="0"/>
              </a:rPr>
              <a:t>Tìm kiếm một máy tính xách tay bị đánh cắp bằng cách theo dõi nó trên mạng không dây.</a:t>
            </a:r>
          </a:p>
          <a:p>
            <a:pPr eaLnBrk="1" hangingPunct="1">
              <a:buFont typeface="Wingdings" pitchFamily="2" charset="2"/>
              <a:buChar char="§"/>
            </a:pPr>
            <a:r>
              <a:rPr lang="en-US" altLang="en-US" sz="2400">
                <a:cs typeface="Times New Roman" pitchFamily="18" charset="0"/>
              </a:rPr>
              <a:t>Xác định các điểm truy cập giả mạo</a:t>
            </a:r>
          </a:p>
          <a:p>
            <a:pPr eaLnBrk="1" hangingPunct="1">
              <a:buFont typeface="Wingdings" pitchFamily="2" charset="2"/>
              <a:buChar char="§"/>
            </a:pPr>
            <a:r>
              <a:rPr lang="en-US" altLang="en-US" sz="2400">
                <a:cs typeface="Times New Roman" pitchFamily="18" charset="0"/>
              </a:rPr>
              <a:t>Điều tra các hoạt động nguy hiểm hoặc trái phép xảy ra khi nghi pham sử dụng mạng không dây.</a:t>
            </a:r>
          </a:p>
          <a:p>
            <a:pPr eaLnBrk="1" hangingPunct="1">
              <a:buFont typeface="Wingdings" pitchFamily="2" charset="2"/>
              <a:buChar char="§"/>
            </a:pPr>
            <a:r>
              <a:rPr lang="en-US" altLang="en-US" sz="2400">
                <a:cs typeface="Times New Roman" pitchFamily="18" charset="0"/>
              </a:rPr>
              <a:t>Điều tra các cuộc tấn công trên mạng không dây, bao gồm tấn công từ chối dịch vụ (DoS), tấn công mã hóa, chứng thực...</a:t>
            </a:r>
          </a:p>
        </p:txBody>
      </p:sp>
      <p:pic>
        <p:nvPicPr>
          <p:cNvPr id="5" name="Picture 4">
            <a:extLst>
              <a:ext uri="{FF2B5EF4-FFF2-40B4-BE49-F238E27FC236}">
                <a16:creationId xmlns:a16="http://schemas.microsoft.com/office/drawing/2014/main" id="{1B7578C6-77CB-B907-4A81-A3C11ACD99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0265" y="4275310"/>
            <a:ext cx="3124200" cy="216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46322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Các thiết bị không dây thông dụng </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65</a:t>
            </a:fld>
            <a:endParaRPr lang="ru-RU"/>
          </a:p>
        </p:txBody>
      </p:sp>
      <p:pic>
        <p:nvPicPr>
          <p:cNvPr id="2" name="Picture 1">
            <a:extLst>
              <a:ext uri="{FF2B5EF4-FFF2-40B4-BE49-F238E27FC236}">
                <a16:creationId xmlns:a16="http://schemas.microsoft.com/office/drawing/2014/main" id="{402FC35D-1661-575B-49ED-3F32000CED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7098" y="4263231"/>
            <a:ext cx="3048000"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022B24FE-199A-EDD7-34C2-02C5F7B9C7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7950" y="820737"/>
            <a:ext cx="3924300" cy="360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EDB559FC-7498-F786-9D39-C708222F54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67" y="820737"/>
            <a:ext cx="43434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A48965D9-E383-9928-502E-7D8E207E80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5253" y="4626665"/>
            <a:ext cx="30861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83504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Tấn công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66</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487018" y="894522"/>
            <a:ext cx="10684566"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
            </a:pPr>
            <a:r>
              <a:rPr lang="en-US" altLang="en-US" sz="2400" i="1"/>
              <a:t>Wireless sniffing</a:t>
            </a:r>
            <a:r>
              <a:rPr lang="en-US" altLang="en-US" sz="2400"/>
              <a:t>: đây là một trong những cuộc tấn công nguy hiểm nhất trên mạng không dây như là kẻ tấn công có thể bắt được các gói tin trong quá trình truyền và nhìn thấy chi tiết các hoạt động của mạng không dây. Nếu gói tin không mã hóa trong khi truyền, kẻ tấn công có thể có được đầy đủ thông tin chi tiết của gói tin.</a:t>
            </a:r>
          </a:p>
          <a:p>
            <a:pPr algn="just">
              <a:buFont typeface="Wingdings" panose="05000000000000000000" pitchFamily="2" charset="2"/>
              <a:buChar char="§"/>
            </a:pPr>
            <a:r>
              <a:rPr lang="en-US" altLang="en-US" sz="2400" i="1"/>
              <a:t>Mirror image access point</a:t>
            </a:r>
            <a:r>
              <a:rPr lang="en-US" altLang="en-US" sz="2400"/>
              <a:t>: đây là một điểm truy cập giả mạo được tạo ra sau khi nhận được thông tin của một điểm truy cập công cộng. khi một kẻ tấn công tạo ra một điểm truy cập với một tín hiệu mạnh hơn so với điểm truy cập thực tế và phát sóng. người dùng sẽ kết nối tín hiệu mạnh nhất và do đó trở thành nạn nhân.</a:t>
            </a:r>
          </a:p>
        </p:txBody>
      </p:sp>
    </p:spTree>
    <p:extLst>
      <p:ext uri="{BB962C8B-B14F-4D97-AF65-F5344CB8AC3E}">
        <p14:creationId xmlns:p14="http://schemas.microsoft.com/office/powerpoint/2010/main" val="27864934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Tấn công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67</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675861" y="894522"/>
            <a:ext cx="10575235"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
            </a:pPr>
            <a:r>
              <a:rPr lang="vi-VN" altLang="en-US" sz="2400"/>
              <a:t>Ad-hoc network: đây là cuộc tấn công mạng không dây đơn giản nhất để thực hiện. một kẻ tấn công có thể kết nối với mạng ad-hoc của tổ chức và có thể truy cập vào các file nhạy cảm.</a:t>
            </a:r>
          </a:p>
          <a:p>
            <a:pPr algn="just">
              <a:buFont typeface="Wingdings" panose="05000000000000000000" pitchFamily="2" charset="2"/>
              <a:buChar char="§"/>
            </a:pPr>
            <a:r>
              <a:rPr lang="vi-VN" altLang="en-US" sz="2400"/>
              <a:t>Buffer overflow: đây là cuộc tấn công mạng không dây cho phép một kẻ tấn công sử dụng mã độc để khai thác lỗ hổng trong mã phần mềm của nhiều hệ điều hành và ứng dụng.</a:t>
            </a:r>
          </a:p>
          <a:p>
            <a:pPr algn="just">
              <a:buFont typeface="Wingdings" panose="05000000000000000000" pitchFamily="2" charset="2"/>
              <a:buChar char="§"/>
            </a:pPr>
            <a:r>
              <a:rPr lang="vi-VN" altLang="en-US" sz="2400"/>
              <a:t>Remote control software: đây là cuộc tấn công mạng không dây cho phép một kẻ tấn công cài đặt phần mềm điều khiển từ xa các máy tính.</a:t>
            </a:r>
          </a:p>
        </p:txBody>
      </p:sp>
    </p:spTree>
    <p:extLst>
      <p:ext uri="{BB962C8B-B14F-4D97-AF65-F5344CB8AC3E}">
        <p14:creationId xmlns:p14="http://schemas.microsoft.com/office/powerpoint/2010/main" val="17768548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Tấn công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68</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805070" y="894522"/>
            <a:ext cx="10446026"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
            </a:pPr>
            <a:r>
              <a:rPr lang="vi-VN" altLang="en-US" sz="2400"/>
              <a:t>Virus/worm/spyware: đây là cuộc tấn công mạng không dây cho phép một kẻ tấn công cài đặt mã độc khai thác lỗ hổng hệ thống để đạt được đặc quyền truy hoặc để thao tác dữ liệu.</a:t>
            </a:r>
          </a:p>
          <a:p>
            <a:pPr algn="just">
              <a:buFont typeface="Wingdings" panose="05000000000000000000" pitchFamily="2" charset="2"/>
              <a:buChar char="§"/>
            </a:pPr>
            <a:r>
              <a:rPr lang="vi-VN" altLang="en-US" sz="2400"/>
              <a:t>Arp redirection/spoofing: đây là cuộc tấn công mạng không dây sử dụng là địa chỉ MAC giả mạo mà cho phép một kẻ tấn công chuyển hướng lưu lượng mạng đến  máy tính của mình.</a:t>
            </a:r>
          </a:p>
          <a:p>
            <a:pPr algn="just">
              <a:buFont typeface="Wingdings" panose="05000000000000000000" pitchFamily="2" charset="2"/>
              <a:buChar char="§"/>
            </a:pPr>
            <a:r>
              <a:rPr lang="vi-VN" altLang="en-US" sz="2400"/>
              <a:t>Denial of service attack: đây là cuộc tấn công mạng không dây phá bỏ chứng thực  vì nó sẽ ngắt kết nối một người dùng từ các điểm truy cập không dây đến hết thời hạn gói tin gửi. cuộc tấn công này sẽ ngắt kết nối các dịch vụ không dây.</a:t>
            </a:r>
          </a:p>
        </p:txBody>
      </p:sp>
    </p:spTree>
    <p:extLst>
      <p:ext uri="{BB962C8B-B14F-4D97-AF65-F5344CB8AC3E}">
        <p14:creationId xmlns:p14="http://schemas.microsoft.com/office/powerpoint/2010/main" val="310267077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Ăn cắp thông tin trên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69</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755374" y="894522"/>
            <a:ext cx="10455965"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1" hangingPunct="1">
              <a:buFont typeface="Wingdings" pitchFamily="2" charset="2"/>
              <a:buChar char="§"/>
            </a:pPr>
            <a:r>
              <a:rPr lang="en-US" altLang="en-US" sz="2400"/>
              <a:t>Sniffing </a:t>
            </a:r>
            <a:r>
              <a:rPr lang="vi-VN" altLang="en-US" sz="2400"/>
              <a:t>là loại tấn công nghe trộm thông tin trên mạng không dây phổ biến nhất bới vì nó dễ dàng thực hiện, khó phát hiện nhưng thông tin thu được lại có giá trị.</a:t>
            </a:r>
            <a:endParaRPr lang="en-US" altLang="en-US" sz="2400"/>
          </a:p>
          <a:p>
            <a:pPr eaLnBrk="1" hangingPunct="1">
              <a:buFont typeface="Wingdings" pitchFamily="2" charset="2"/>
              <a:buChar char="§"/>
            </a:pPr>
            <a:r>
              <a:rPr lang="vi-VN" altLang="en-US" sz="2400"/>
              <a:t>Kẻ tấn công có thể truy cập vào mạng, giám sát các lưu lượng mạng từ </a:t>
            </a:r>
            <a:r>
              <a:rPr lang="en-US" altLang="en-US" sz="2400"/>
              <a:t>k</a:t>
            </a:r>
            <a:r>
              <a:rPr lang="vi-VN" altLang="en-US" sz="2400"/>
              <a:t>hoảng cách lớn hơn nhiều so với khoảng cách được quy định trong chuẩn 802.11 là 61m.</a:t>
            </a:r>
            <a:endParaRPr lang="en-US" altLang="en-US" sz="2400"/>
          </a:p>
        </p:txBody>
      </p:sp>
    </p:spTree>
    <p:extLst>
      <p:ext uri="{BB962C8B-B14F-4D97-AF65-F5344CB8AC3E}">
        <p14:creationId xmlns:p14="http://schemas.microsoft.com/office/powerpoint/2010/main" val="19584474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err="1">
                <a:latin typeface="Arial Narrow"/>
              </a:rPr>
              <a:t>Phân</a:t>
            </a:r>
            <a:r>
              <a:rPr lang="en-US">
                <a:latin typeface="Arial Narrow"/>
              </a:rPr>
              <a:t> </a:t>
            </a:r>
            <a:r>
              <a:rPr lang="en-US" err="1">
                <a:latin typeface="Arial Narrow"/>
              </a:rPr>
              <a:t>loại</a:t>
            </a:r>
            <a:r>
              <a:rPr lang="en-US">
                <a:latin typeface="Arial Narrow"/>
              </a:rPr>
              <a:t> </a:t>
            </a:r>
            <a:r>
              <a:rPr lang="en-US" err="1">
                <a:latin typeface="Arial Narrow"/>
              </a:rPr>
              <a:t>báo</a:t>
            </a:r>
            <a:r>
              <a:rPr lang="en-US">
                <a:latin typeface="Arial Narrow"/>
              </a:rPr>
              <a:t> </a:t>
            </a:r>
            <a:r>
              <a:rPr lang="en-US" err="1">
                <a:latin typeface="Arial Narrow"/>
              </a:rPr>
              <a:t>cáo</a:t>
            </a:r>
            <a:endParaRPr lang="en-US" err="1"/>
          </a:p>
        </p:txBody>
      </p:sp>
      <p:sp>
        <p:nvSpPr>
          <p:cNvPr id="4" name="Slide Number Placeholder 3"/>
          <p:cNvSpPr>
            <a:spLocks noGrp="1"/>
          </p:cNvSpPr>
          <p:nvPr>
            <p:ph type="sldNum" sz="quarter" idx="12"/>
          </p:nvPr>
        </p:nvSpPr>
        <p:spPr/>
        <p:txBody>
          <a:bodyPr/>
          <a:lstStyle/>
          <a:p>
            <a:fld id="{3E15BD7C-E074-4D4A-84C3-500EE5B9C190}" type="slidenum">
              <a:rPr lang="ru-RU" smtClean="0"/>
              <a:pPr/>
              <a:t>7</a:t>
            </a:fld>
            <a:endParaRPr lang="ru-RU"/>
          </a:p>
        </p:txBody>
      </p:sp>
      <p:grpSp>
        <p:nvGrpSpPr>
          <p:cNvPr id="144" name="Group 143"/>
          <p:cNvGrpSpPr/>
          <p:nvPr/>
        </p:nvGrpSpPr>
        <p:grpSpPr>
          <a:xfrm>
            <a:off x="2121988" y="972786"/>
            <a:ext cx="8612999" cy="5654384"/>
            <a:chOff x="7117342" y="1552713"/>
            <a:chExt cx="7187297" cy="4878810"/>
          </a:xfrm>
        </p:grpSpPr>
        <p:grpSp>
          <p:nvGrpSpPr>
            <p:cNvPr id="141" name="Group 140"/>
            <p:cNvGrpSpPr/>
            <p:nvPr/>
          </p:nvGrpSpPr>
          <p:grpSpPr>
            <a:xfrm>
              <a:off x="7117342" y="1552713"/>
              <a:ext cx="7187297" cy="4878810"/>
              <a:chOff x="7716211" y="1622413"/>
              <a:chExt cx="7187297" cy="4878810"/>
            </a:xfrm>
          </p:grpSpPr>
          <p:grpSp>
            <p:nvGrpSpPr>
              <p:cNvPr id="94" name="Group 93"/>
              <p:cNvGrpSpPr/>
              <p:nvPr/>
            </p:nvGrpSpPr>
            <p:grpSpPr>
              <a:xfrm>
                <a:off x="7775411" y="1746243"/>
                <a:ext cx="2971346" cy="513915"/>
                <a:chOff x="7775409" y="1746241"/>
                <a:chExt cx="2891179" cy="475609"/>
              </a:xfrm>
            </p:grpSpPr>
            <p:sp>
              <p:nvSpPr>
                <p:cNvPr id="72" name="TextBox 71"/>
                <p:cNvSpPr txBox="1"/>
                <p:nvPr/>
              </p:nvSpPr>
              <p:spPr>
                <a:xfrm>
                  <a:off x="7775409" y="1746241"/>
                  <a:ext cx="1736923" cy="298023"/>
                </a:xfrm>
                <a:prstGeom prst="rect">
                  <a:avLst/>
                </a:prstGeom>
                <a:noFill/>
              </p:spPr>
              <p:txBody>
                <a:bodyPr wrap="none" lIns="91440" tIns="45720" rIns="91440" bIns="45720" rtlCol="0" anchor="t">
                  <a:spAutoFit/>
                </a:bodyPr>
                <a:lstStyle/>
                <a:p>
                  <a:r>
                    <a:rPr lang="en-US" sz="1600" b="1">
                      <a:latin typeface="Tahoma"/>
                      <a:ea typeface="Tahoma"/>
                      <a:cs typeface="Tahoma"/>
                    </a:rPr>
                    <a:t>01. Báo </a:t>
                  </a:r>
                  <a:r>
                    <a:rPr lang="en-US" sz="1600" b="1" err="1">
                      <a:latin typeface="Tahoma"/>
                      <a:ea typeface="Tahoma"/>
                      <a:cs typeface="Tahoma"/>
                    </a:rPr>
                    <a:t>cáo</a:t>
                  </a:r>
                  <a:r>
                    <a:rPr lang="en-US" sz="1600" b="1">
                      <a:latin typeface="Tahoma"/>
                      <a:ea typeface="Tahoma"/>
                      <a:cs typeface="Tahoma"/>
                    </a:rPr>
                    <a:t> </a:t>
                  </a:r>
                  <a:r>
                    <a:rPr lang="en-US" sz="1600" b="1" err="1">
                      <a:latin typeface="Tahoma"/>
                      <a:ea typeface="Tahoma"/>
                      <a:cs typeface="Tahoma"/>
                    </a:rPr>
                    <a:t>chính</a:t>
                  </a:r>
                  <a:r>
                    <a:rPr lang="en-US" sz="1600" b="1">
                      <a:latin typeface="Tahoma"/>
                      <a:ea typeface="Tahoma"/>
                      <a:cs typeface="Tahoma"/>
                    </a:rPr>
                    <a:t> </a:t>
                  </a:r>
                  <a:r>
                    <a:rPr lang="en-US" sz="1600" b="1" err="1">
                      <a:latin typeface="Tahoma"/>
                      <a:ea typeface="Tahoma"/>
                      <a:cs typeface="Tahoma"/>
                    </a:rPr>
                    <a:t>thức</a:t>
                  </a:r>
                  <a:r>
                    <a:rPr lang="en-US" sz="1600" b="1">
                      <a:latin typeface="Tahoma"/>
                      <a:ea typeface="Tahoma"/>
                      <a:cs typeface="Tahoma"/>
                    </a:rPr>
                    <a:t> </a:t>
                  </a:r>
                  <a:r>
                    <a:rPr lang="en-US" sz="1600" b="1" err="1">
                      <a:latin typeface="Tahoma"/>
                      <a:ea typeface="Tahoma"/>
                      <a:cs typeface="Tahoma"/>
                    </a:rPr>
                    <a:t>bằng</a:t>
                  </a:r>
                  <a:r>
                    <a:rPr lang="en-US" sz="1600" b="1">
                      <a:latin typeface="Tahoma"/>
                      <a:ea typeface="Tahoma"/>
                      <a:cs typeface="Tahoma"/>
                    </a:rPr>
                    <a:t> </a:t>
                  </a:r>
                  <a:r>
                    <a:rPr lang="en-US" sz="1600" b="1" err="1">
                      <a:latin typeface="Tahoma"/>
                      <a:ea typeface="Tahoma"/>
                      <a:cs typeface="Tahoma"/>
                    </a:rPr>
                    <a:t>lời</a:t>
                  </a:r>
                  <a:r>
                    <a:rPr lang="en-US" sz="1600" b="1">
                      <a:latin typeface="Tahoma"/>
                      <a:ea typeface="Tahoma"/>
                      <a:cs typeface="Tahoma"/>
                    </a:rPr>
                    <a:t> </a:t>
                  </a:r>
                  <a:r>
                    <a:rPr lang="en-US" sz="1600" b="1" err="1">
                      <a:latin typeface="Tahoma"/>
                      <a:ea typeface="Tahoma"/>
                      <a:cs typeface="Tahoma"/>
                    </a:rPr>
                    <a:t>nói</a:t>
                  </a:r>
                  <a:endParaRPr lang="en-US" sz="1600" b="1" err="1">
                    <a:latin typeface="Tahoma" panose="020B0604030504040204" pitchFamily="34" charset="0"/>
                    <a:ea typeface="Tahoma" panose="020B0604030504040204" pitchFamily="34" charset="0"/>
                    <a:cs typeface="Tahoma" panose="020B0604030504040204" pitchFamily="34" charset="0"/>
                  </a:endParaRPr>
                </a:p>
              </p:txBody>
            </p:sp>
            <p:grpSp>
              <p:nvGrpSpPr>
                <p:cNvPr id="90" name="Group 89"/>
                <p:cNvGrpSpPr/>
                <p:nvPr/>
              </p:nvGrpSpPr>
              <p:grpSpPr>
                <a:xfrm>
                  <a:off x="7845646" y="1980478"/>
                  <a:ext cx="2820942" cy="241372"/>
                  <a:chOff x="7926926" y="2094038"/>
                  <a:chExt cx="2820942" cy="241372"/>
                </a:xfrm>
              </p:grpSpPr>
              <p:sp>
                <p:nvSpPr>
                  <p:cNvPr id="85" name="Freeform 84"/>
                  <p:cNvSpPr/>
                  <p:nvPr/>
                </p:nvSpPr>
                <p:spPr>
                  <a:xfrm>
                    <a:off x="7926926" y="2094038"/>
                    <a:ext cx="2820942" cy="241372"/>
                  </a:xfrm>
                  <a:custGeom>
                    <a:avLst/>
                    <a:gdLst>
                      <a:gd name="connsiteX0" fmla="*/ 112120 w 2820942"/>
                      <a:gd name="connsiteY0" fmla="*/ 0 h 241372"/>
                      <a:gd name="connsiteX1" fmla="*/ 124460 w 2820942"/>
                      <a:gd name="connsiteY1" fmla="*/ 0 h 241372"/>
                      <a:gd name="connsiteX2" fmla="*/ 2696482 w 2820942"/>
                      <a:gd name="connsiteY2" fmla="*/ 0 h 241372"/>
                      <a:gd name="connsiteX3" fmla="*/ 2708822 w 2820942"/>
                      <a:gd name="connsiteY3" fmla="*/ 0 h 241372"/>
                      <a:gd name="connsiteX4" fmla="*/ 2719881 w 2820942"/>
                      <a:gd name="connsiteY4" fmla="*/ 4581 h 241372"/>
                      <a:gd name="connsiteX5" fmla="*/ 2744927 w 2820942"/>
                      <a:gd name="connsiteY5" fmla="*/ 9484 h 241372"/>
                      <a:gd name="connsiteX6" fmla="*/ 2820942 w 2820942"/>
                      <a:gd name="connsiteY6" fmla="*/ 120686 h 241372"/>
                      <a:gd name="connsiteX7" fmla="*/ 2744927 w 2820942"/>
                      <a:gd name="connsiteY7" fmla="*/ 231888 h 241372"/>
                      <a:gd name="connsiteX8" fmla="*/ 2719877 w 2820942"/>
                      <a:gd name="connsiteY8" fmla="*/ 236792 h 241372"/>
                      <a:gd name="connsiteX9" fmla="*/ 2708822 w 2820942"/>
                      <a:gd name="connsiteY9" fmla="*/ 241371 h 241372"/>
                      <a:gd name="connsiteX10" fmla="*/ 2696487 w 2820942"/>
                      <a:gd name="connsiteY10" fmla="*/ 241371 h 241372"/>
                      <a:gd name="connsiteX11" fmla="*/ 2696482 w 2820942"/>
                      <a:gd name="connsiteY11" fmla="*/ 241372 h 241372"/>
                      <a:gd name="connsiteX12" fmla="*/ 2696477 w 2820942"/>
                      <a:gd name="connsiteY12" fmla="*/ 241371 h 241372"/>
                      <a:gd name="connsiteX13" fmla="*/ 124465 w 2820942"/>
                      <a:gd name="connsiteY13" fmla="*/ 241371 h 241372"/>
                      <a:gd name="connsiteX14" fmla="*/ 124460 w 2820942"/>
                      <a:gd name="connsiteY14" fmla="*/ 241372 h 241372"/>
                      <a:gd name="connsiteX15" fmla="*/ 124455 w 2820942"/>
                      <a:gd name="connsiteY15" fmla="*/ 241371 h 241372"/>
                      <a:gd name="connsiteX16" fmla="*/ 112120 w 2820942"/>
                      <a:gd name="connsiteY16" fmla="*/ 241371 h 241372"/>
                      <a:gd name="connsiteX17" fmla="*/ 101065 w 2820942"/>
                      <a:gd name="connsiteY17" fmla="*/ 236792 h 241372"/>
                      <a:gd name="connsiteX18" fmla="*/ 76014 w 2820942"/>
                      <a:gd name="connsiteY18" fmla="*/ 231888 h 241372"/>
                      <a:gd name="connsiteX19" fmla="*/ 0 w 2820942"/>
                      <a:gd name="connsiteY19" fmla="*/ 120686 h 241372"/>
                      <a:gd name="connsiteX20" fmla="*/ 76014 w 2820942"/>
                      <a:gd name="connsiteY20" fmla="*/ 9484 h 241372"/>
                      <a:gd name="connsiteX21" fmla="*/ 101061 w 2820942"/>
                      <a:gd name="connsiteY21" fmla="*/ 4581 h 24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20942" h="241372">
                        <a:moveTo>
                          <a:pt x="112120" y="0"/>
                        </a:moveTo>
                        <a:lnTo>
                          <a:pt x="124460" y="0"/>
                        </a:lnTo>
                        <a:lnTo>
                          <a:pt x="2696482" y="0"/>
                        </a:lnTo>
                        <a:lnTo>
                          <a:pt x="2708822" y="0"/>
                        </a:lnTo>
                        <a:lnTo>
                          <a:pt x="2719881" y="4581"/>
                        </a:lnTo>
                        <a:lnTo>
                          <a:pt x="2744927" y="9484"/>
                        </a:lnTo>
                        <a:cubicBezTo>
                          <a:pt x="2789598" y="27805"/>
                          <a:pt x="2820942" y="70696"/>
                          <a:pt x="2820942" y="120686"/>
                        </a:cubicBezTo>
                        <a:cubicBezTo>
                          <a:pt x="2820942" y="170676"/>
                          <a:pt x="2789598" y="213567"/>
                          <a:pt x="2744927" y="231888"/>
                        </a:cubicBezTo>
                        <a:lnTo>
                          <a:pt x="2719877" y="236792"/>
                        </a:lnTo>
                        <a:lnTo>
                          <a:pt x="2708822" y="241371"/>
                        </a:lnTo>
                        <a:lnTo>
                          <a:pt x="2696487" y="241371"/>
                        </a:lnTo>
                        <a:lnTo>
                          <a:pt x="2696482" y="241372"/>
                        </a:lnTo>
                        <a:lnTo>
                          <a:pt x="2696477" y="241371"/>
                        </a:lnTo>
                        <a:lnTo>
                          <a:pt x="124465" y="241371"/>
                        </a:lnTo>
                        <a:lnTo>
                          <a:pt x="124460" y="241372"/>
                        </a:lnTo>
                        <a:lnTo>
                          <a:pt x="124455" y="241371"/>
                        </a:lnTo>
                        <a:lnTo>
                          <a:pt x="112120" y="241371"/>
                        </a:lnTo>
                        <a:lnTo>
                          <a:pt x="101065" y="236792"/>
                        </a:lnTo>
                        <a:lnTo>
                          <a:pt x="76014" y="231888"/>
                        </a:lnTo>
                        <a:cubicBezTo>
                          <a:pt x="31344" y="213567"/>
                          <a:pt x="0" y="170676"/>
                          <a:pt x="0" y="120686"/>
                        </a:cubicBezTo>
                        <a:cubicBezTo>
                          <a:pt x="0" y="70696"/>
                          <a:pt x="31344" y="27805"/>
                          <a:pt x="76014" y="9484"/>
                        </a:cubicBezTo>
                        <a:lnTo>
                          <a:pt x="101061" y="4581"/>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10537710" y="2142779"/>
                    <a:ext cx="153505" cy="143894"/>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9" name="Group 128"/>
              <p:cNvGrpSpPr/>
              <p:nvPr/>
            </p:nvGrpSpPr>
            <p:grpSpPr>
              <a:xfrm>
                <a:off x="7775408" y="2897077"/>
                <a:ext cx="4611461" cy="953668"/>
                <a:chOff x="7775409" y="2829560"/>
                <a:chExt cx="4611461" cy="953668"/>
              </a:xfrm>
            </p:grpSpPr>
            <p:grpSp>
              <p:nvGrpSpPr>
                <p:cNvPr id="106" name="Group 105"/>
                <p:cNvGrpSpPr/>
                <p:nvPr/>
              </p:nvGrpSpPr>
              <p:grpSpPr>
                <a:xfrm>
                  <a:off x="7775409" y="2829560"/>
                  <a:ext cx="4611461" cy="953668"/>
                  <a:chOff x="7775409" y="2829560"/>
                  <a:chExt cx="4611461" cy="953668"/>
                </a:xfrm>
              </p:grpSpPr>
              <p:sp>
                <p:nvSpPr>
                  <p:cNvPr id="96" name="TextBox 95"/>
                  <p:cNvSpPr txBox="1"/>
                  <p:nvPr/>
                </p:nvSpPr>
                <p:spPr>
                  <a:xfrm>
                    <a:off x="7775409" y="2829560"/>
                    <a:ext cx="3812596" cy="292117"/>
                  </a:xfrm>
                  <a:prstGeom prst="rect">
                    <a:avLst/>
                  </a:prstGeom>
                  <a:noFill/>
                </p:spPr>
                <p:txBody>
                  <a:bodyPr wrap="none" lIns="91440" tIns="45720" rIns="91440" bIns="45720" rtlCol="0" anchor="t">
                    <a:spAutoFit/>
                  </a:bodyPr>
                  <a:lstStyle/>
                  <a:p>
                    <a:r>
                      <a:rPr lang="en-US" sz="1600" b="1">
                        <a:latin typeface="Tahoma"/>
                        <a:ea typeface="Tahoma"/>
                        <a:cs typeface="Tahoma"/>
                      </a:rPr>
                      <a:t>02. Báo </a:t>
                    </a:r>
                    <a:r>
                      <a:rPr lang="en-US" sz="1600" b="1" err="1">
                        <a:latin typeface="Tahoma"/>
                        <a:ea typeface="Tahoma"/>
                        <a:cs typeface="Tahoma"/>
                      </a:rPr>
                      <a:t>cáo</a:t>
                    </a:r>
                    <a:r>
                      <a:rPr lang="en-US" sz="1600" b="1">
                        <a:latin typeface="Tahoma"/>
                        <a:ea typeface="Tahoma"/>
                        <a:cs typeface="Tahoma"/>
                      </a:rPr>
                      <a:t> chưa </a:t>
                    </a:r>
                    <a:r>
                      <a:rPr lang="en-US" sz="1600" b="1" err="1">
                        <a:latin typeface="Tahoma"/>
                        <a:ea typeface="Tahoma"/>
                        <a:cs typeface="Tahoma"/>
                      </a:rPr>
                      <a:t>chính</a:t>
                    </a:r>
                    <a:r>
                      <a:rPr lang="en-US" sz="1600" b="1">
                        <a:latin typeface="Tahoma"/>
                        <a:ea typeface="Tahoma"/>
                        <a:cs typeface="Tahoma"/>
                      </a:rPr>
                      <a:t> </a:t>
                    </a:r>
                    <a:r>
                      <a:rPr lang="en-US" sz="1600" b="1" err="1">
                        <a:latin typeface="Tahoma"/>
                        <a:ea typeface="Tahoma"/>
                        <a:cs typeface="Tahoma"/>
                      </a:rPr>
                      <a:t>thức</a:t>
                    </a:r>
                    <a:r>
                      <a:rPr lang="en-US" sz="1600" b="1">
                        <a:latin typeface="Tahoma"/>
                        <a:ea typeface="Tahoma"/>
                        <a:cs typeface="Tahoma"/>
                      </a:rPr>
                      <a:t> </a:t>
                    </a:r>
                    <a:r>
                      <a:rPr lang="en-US" sz="1600" b="1" err="1">
                        <a:latin typeface="Tahoma"/>
                        <a:ea typeface="Tahoma"/>
                        <a:cs typeface="Tahoma"/>
                      </a:rPr>
                      <a:t>bằng</a:t>
                    </a:r>
                    <a:r>
                      <a:rPr lang="en-US" sz="1600" b="1">
                        <a:latin typeface="Tahoma"/>
                        <a:ea typeface="Tahoma"/>
                        <a:cs typeface="Tahoma"/>
                      </a:rPr>
                      <a:t> </a:t>
                    </a:r>
                    <a:r>
                      <a:rPr lang="en-US" sz="1600" b="1" err="1">
                        <a:latin typeface="Tahoma"/>
                        <a:ea typeface="Tahoma"/>
                        <a:cs typeface="Tahoma"/>
                      </a:rPr>
                      <a:t>văn</a:t>
                    </a:r>
                    <a:r>
                      <a:rPr lang="en-US" sz="1600" b="1">
                        <a:latin typeface="Tahoma"/>
                        <a:ea typeface="Tahoma"/>
                        <a:cs typeface="Tahoma"/>
                      </a:rPr>
                      <a:t> </a:t>
                    </a:r>
                    <a:r>
                      <a:rPr lang="en-US" sz="1600" b="1" err="1">
                        <a:latin typeface="Tahoma"/>
                        <a:ea typeface="Tahoma"/>
                        <a:cs typeface="Tahoma"/>
                      </a:rPr>
                      <a:t>bản</a:t>
                    </a:r>
                    <a:endParaRPr lang="en-US" sz="1600" b="1" err="1">
                      <a:latin typeface="Tahoma" panose="020B0604030504040204" pitchFamily="34" charset="0"/>
                      <a:ea typeface="Tahoma" panose="020B0604030504040204" pitchFamily="34" charset="0"/>
                      <a:cs typeface="Tahoma" panose="020B0604030504040204" pitchFamily="34" charset="0"/>
                    </a:endParaRPr>
                  </a:p>
                </p:txBody>
              </p:sp>
              <p:sp>
                <p:nvSpPr>
                  <p:cNvPr id="98" name="TextBox 97"/>
                  <p:cNvSpPr txBox="1"/>
                  <p:nvPr/>
                </p:nvSpPr>
                <p:spPr>
                  <a:xfrm>
                    <a:off x="7800205" y="3504389"/>
                    <a:ext cx="4586665" cy="278839"/>
                  </a:xfrm>
                  <a:prstGeom prst="rect">
                    <a:avLst/>
                  </a:prstGeom>
                  <a:noFill/>
                </p:spPr>
                <p:txBody>
                  <a:bodyPr wrap="square" lIns="91440" tIns="45720" rIns="91440" bIns="45720" rtlCol="0" anchor="t">
                    <a:spAutoFit/>
                  </a:bodyPr>
                  <a:lstStyle/>
                  <a:p>
                    <a:pPr marL="0" lvl="1"/>
                    <a:r>
                      <a:rPr lang="en-US" sz="1500" dirty="0">
                        <a:latin typeface="Tahoma"/>
                        <a:ea typeface="Tahoma"/>
                        <a:cs typeface="Tahoma"/>
                      </a:rPr>
                      <a:t>Báo </a:t>
                    </a:r>
                    <a:r>
                      <a:rPr lang="en-US" sz="1500" dirty="0" err="1">
                        <a:latin typeface="Tahoma"/>
                        <a:ea typeface="Tahoma"/>
                        <a:cs typeface="Tahoma"/>
                      </a:rPr>
                      <a:t>cáo</a:t>
                    </a:r>
                    <a:r>
                      <a:rPr lang="en-US" sz="1500" dirty="0">
                        <a:latin typeface="Tahoma"/>
                        <a:ea typeface="Tahoma"/>
                        <a:cs typeface="Tahoma"/>
                      </a:rPr>
                      <a:t> </a:t>
                    </a:r>
                    <a:r>
                      <a:rPr lang="en-US" sz="1500" dirty="0" err="1">
                        <a:latin typeface="Tahoma"/>
                        <a:ea typeface="Tahoma"/>
                        <a:cs typeface="Tahoma"/>
                      </a:rPr>
                      <a:t>không</a:t>
                    </a:r>
                    <a:r>
                      <a:rPr lang="en-US" sz="1500" dirty="0">
                        <a:latin typeface="Tahoma"/>
                        <a:ea typeface="Tahoma"/>
                        <a:cs typeface="Tahoma"/>
                      </a:rPr>
                      <a:t> </a:t>
                    </a:r>
                    <a:r>
                      <a:rPr lang="en-US" sz="1500" dirty="0" err="1">
                        <a:latin typeface="Tahoma"/>
                        <a:ea typeface="Tahoma"/>
                        <a:cs typeface="Tahoma"/>
                      </a:rPr>
                      <a:t>chính</a:t>
                    </a:r>
                    <a:r>
                      <a:rPr lang="en-US" sz="1500" dirty="0">
                        <a:latin typeface="Tahoma"/>
                        <a:ea typeface="Tahoma"/>
                        <a:cs typeface="Tahoma"/>
                      </a:rPr>
                      <a:t> </a:t>
                    </a:r>
                    <a:r>
                      <a:rPr lang="en-US" sz="1500" dirty="0" err="1">
                        <a:latin typeface="Tahoma"/>
                        <a:ea typeface="Tahoma"/>
                        <a:cs typeface="Tahoma"/>
                      </a:rPr>
                      <a:t>thức</a:t>
                    </a:r>
                    <a:r>
                      <a:rPr lang="en-US" sz="1500" dirty="0">
                        <a:latin typeface="Tahoma"/>
                        <a:ea typeface="Tahoma"/>
                        <a:cs typeface="Tahoma"/>
                      </a:rPr>
                      <a:t> </a:t>
                    </a:r>
                    <a:r>
                      <a:rPr lang="en-US" sz="1500" dirty="0" err="1">
                        <a:latin typeface="Tahoma"/>
                        <a:ea typeface="Tahoma"/>
                        <a:cs typeface="Tahoma"/>
                      </a:rPr>
                      <a:t>hoặc</a:t>
                    </a:r>
                    <a:r>
                      <a:rPr lang="en-US" sz="1500" dirty="0">
                        <a:latin typeface="Tahoma"/>
                        <a:ea typeface="Tahoma"/>
                        <a:cs typeface="Tahoma"/>
                      </a:rPr>
                      <a:t> </a:t>
                    </a:r>
                    <a:r>
                      <a:rPr lang="en-US" sz="1500" dirty="0" err="1">
                        <a:latin typeface="Tahoma"/>
                        <a:ea typeface="Tahoma"/>
                        <a:cs typeface="Tahoma"/>
                      </a:rPr>
                      <a:t>sơ</a:t>
                    </a:r>
                    <a:r>
                      <a:rPr lang="en-US" sz="1500" dirty="0">
                        <a:latin typeface="Tahoma"/>
                        <a:ea typeface="Tahoma"/>
                        <a:cs typeface="Tahoma"/>
                      </a:rPr>
                      <a:t> </a:t>
                    </a:r>
                    <a:r>
                      <a:rPr lang="en-US" sz="1500" dirty="0" err="1">
                        <a:latin typeface="Tahoma"/>
                        <a:ea typeface="Tahoma"/>
                        <a:cs typeface="Tahoma"/>
                      </a:rPr>
                      <a:t>bộ</a:t>
                    </a:r>
                    <a:r>
                      <a:rPr lang="en-US" sz="1500" dirty="0">
                        <a:latin typeface="Tahoma"/>
                        <a:ea typeface="Tahoma"/>
                        <a:cs typeface="Tahoma"/>
                      </a:rPr>
                      <a:t> </a:t>
                    </a:r>
                    <a:r>
                      <a:rPr lang="en-US" sz="1500" dirty="0" err="1">
                        <a:latin typeface="Tahoma"/>
                        <a:ea typeface="Tahoma"/>
                        <a:cs typeface="Tahoma"/>
                      </a:rPr>
                      <a:t>dưới</a:t>
                    </a:r>
                    <a:r>
                      <a:rPr lang="en-US" sz="1500" dirty="0">
                        <a:latin typeface="Tahoma"/>
                        <a:ea typeface="Tahoma"/>
                        <a:cs typeface="Tahoma"/>
                      </a:rPr>
                      <a:t> </a:t>
                    </a:r>
                    <a:r>
                      <a:rPr lang="en-US" sz="1500" dirty="0" err="1">
                        <a:latin typeface="Tahoma"/>
                        <a:ea typeface="Tahoma"/>
                        <a:cs typeface="Tahoma"/>
                      </a:rPr>
                      <a:t>dạng</a:t>
                    </a:r>
                    <a:r>
                      <a:rPr lang="en-US" sz="1500" dirty="0">
                        <a:latin typeface="Tahoma"/>
                        <a:ea typeface="Tahoma"/>
                        <a:cs typeface="Tahoma"/>
                      </a:rPr>
                      <a:t> </a:t>
                    </a:r>
                    <a:r>
                      <a:rPr lang="en-US" sz="1500" dirty="0" err="1">
                        <a:latin typeface="Tahoma"/>
                        <a:ea typeface="Tahoma"/>
                        <a:cs typeface="Tahoma"/>
                      </a:rPr>
                      <a:t>văn</a:t>
                    </a:r>
                    <a:r>
                      <a:rPr lang="en-US" sz="1500" dirty="0">
                        <a:latin typeface="Tahoma"/>
                        <a:ea typeface="Tahoma"/>
                        <a:cs typeface="Tahoma"/>
                      </a:rPr>
                      <a:t> </a:t>
                    </a:r>
                    <a:r>
                      <a:rPr lang="en-US" sz="1500" dirty="0" err="1">
                        <a:latin typeface="Tahoma"/>
                        <a:ea typeface="Tahoma"/>
                        <a:cs typeface="Tahoma"/>
                      </a:rPr>
                      <a:t>bản</a:t>
                    </a:r>
                    <a:endParaRPr lang="en-US" sz="1500" dirty="0">
                      <a:cs typeface="Calibri"/>
                    </a:endParaRPr>
                  </a:p>
                </p:txBody>
              </p:sp>
              <p:sp>
                <p:nvSpPr>
                  <p:cNvPr id="104" name="Freeform 103"/>
                  <p:cNvSpPr/>
                  <p:nvPr/>
                </p:nvSpPr>
                <p:spPr>
                  <a:xfrm>
                    <a:off x="7811598" y="3137761"/>
                    <a:ext cx="3250155" cy="250891"/>
                  </a:xfrm>
                  <a:custGeom>
                    <a:avLst/>
                    <a:gdLst>
                      <a:gd name="connsiteX0" fmla="*/ 124460 w 3250155"/>
                      <a:gd name="connsiteY0" fmla="*/ 0 h 250891"/>
                      <a:gd name="connsiteX1" fmla="*/ 152502 w 3250155"/>
                      <a:gd name="connsiteY1" fmla="*/ 5706 h 250891"/>
                      <a:gd name="connsiteX2" fmla="*/ 166276 w 3250155"/>
                      <a:gd name="connsiteY2" fmla="*/ 1 h 250891"/>
                      <a:gd name="connsiteX3" fmla="*/ 3093485 w 3250155"/>
                      <a:gd name="connsiteY3" fmla="*/ 1 h 250891"/>
                      <a:gd name="connsiteX4" fmla="*/ 3104096 w 3250155"/>
                      <a:gd name="connsiteY4" fmla="*/ 4396 h 250891"/>
                      <a:gd name="connsiteX5" fmla="*/ 3125695 w 3250155"/>
                      <a:gd name="connsiteY5" fmla="*/ 1 h 250891"/>
                      <a:gd name="connsiteX6" fmla="*/ 3250155 w 3250155"/>
                      <a:gd name="connsiteY6" fmla="*/ 125446 h 250891"/>
                      <a:gd name="connsiteX7" fmla="*/ 3125695 w 3250155"/>
                      <a:gd name="connsiteY7" fmla="*/ 250891 h 250891"/>
                      <a:gd name="connsiteX8" fmla="*/ 3104096 w 3250155"/>
                      <a:gd name="connsiteY8" fmla="*/ 246496 h 250891"/>
                      <a:gd name="connsiteX9" fmla="*/ 3093485 w 3250155"/>
                      <a:gd name="connsiteY9" fmla="*/ 250891 h 250891"/>
                      <a:gd name="connsiteX10" fmla="*/ 166276 w 3250155"/>
                      <a:gd name="connsiteY10" fmla="*/ 250891 h 250891"/>
                      <a:gd name="connsiteX11" fmla="*/ 152499 w 3250155"/>
                      <a:gd name="connsiteY11" fmla="*/ 245184 h 250891"/>
                      <a:gd name="connsiteX12" fmla="*/ 124460 w 3250155"/>
                      <a:gd name="connsiteY12" fmla="*/ 250890 h 250891"/>
                      <a:gd name="connsiteX13" fmla="*/ 0 w 3250155"/>
                      <a:gd name="connsiteY13" fmla="*/ 125445 h 250891"/>
                      <a:gd name="connsiteX14" fmla="*/ 124460 w 3250155"/>
                      <a:gd name="connsiteY14" fmla="*/ 0 h 25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50155" h="250891">
                        <a:moveTo>
                          <a:pt x="124460" y="0"/>
                        </a:moveTo>
                        <a:lnTo>
                          <a:pt x="152502" y="5706"/>
                        </a:lnTo>
                        <a:lnTo>
                          <a:pt x="166276" y="1"/>
                        </a:lnTo>
                        <a:lnTo>
                          <a:pt x="3093485" y="1"/>
                        </a:lnTo>
                        <a:lnTo>
                          <a:pt x="3104096" y="4396"/>
                        </a:lnTo>
                        <a:lnTo>
                          <a:pt x="3125695" y="1"/>
                        </a:lnTo>
                        <a:cubicBezTo>
                          <a:pt x="3194432" y="1"/>
                          <a:pt x="3250155" y="56165"/>
                          <a:pt x="3250155" y="125446"/>
                        </a:cubicBezTo>
                        <a:cubicBezTo>
                          <a:pt x="3250155" y="194727"/>
                          <a:pt x="3194432" y="250891"/>
                          <a:pt x="3125695" y="250891"/>
                        </a:cubicBezTo>
                        <a:lnTo>
                          <a:pt x="3104096" y="246496"/>
                        </a:lnTo>
                        <a:lnTo>
                          <a:pt x="3093485" y="250891"/>
                        </a:lnTo>
                        <a:lnTo>
                          <a:pt x="166276" y="250891"/>
                        </a:lnTo>
                        <a:lnTo>
                          <a:pt x="152499" y="245184"/>
                        </a:lnTo>
                        <a:lnTo>
                          <a:pt x="124460" y="250890"/>
                        </a:lnTo>
                        <a:cubicBezTo>
                          <a:pt x="55723" y="250890"/>
                          <a:pt x="0" y="194726"/>
                          <a:pt x="0" y="125445"/>
                        </a:cubicBezTo>
                        <a:cubicBezTo>
                          <a:pt x="0" y="56164"/>
                          <a:pt x="55723" y="0"/>
                          <a:pt x="12446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5" name="Oval 104"/>
                <p:cNvSpPr/>
                <p:nvPr/>
              </p:nvSpPr>
              <p:spPr>
                <a:xfrm>
                  <a:off x="10839114" y="3176140"/>
                  <a:ext cx="153505" cy="159255"/>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p:cNvGrpSpPr/>
              <p:nvPr/>
            </p:nvGrpSpPr>
            <p:grpSpPr>
              <a:xfrm>
                <a:off x="7775408" y="4125162"/>
                <a:ext cx="7128100" cy="894272"/>
                <a:chOff x="7775409" y="3909059"/>
                <a:chExt cx="7128100" cy="894272"/>
              </a:xfrm>
            </p:grpSpPr>
            <p:sp>
              <p:nvSpPr>
                <p:cNvPr id="108" name="TextBox 107"/>
                <p:cNvSpPr txBox="1"/>
                <p:nvPr/>
              </p:nvSpPr>
              <p:spPr>
                <a:xfrm>
                  <a:off x="7775409" y="3909059"/>
                  <a:ext cx="2462179" cy="295889"/>
                </a:xfrm>
                <a:prstGeom prst="rect">
                  <a:avLst/>
                </a:prstGeom>
                <a:noFill/>
              </p:spPr>
              <p:txBody>
                <a:bodyPr wrap="none" lIns="91440" tIns="45720" rIns="91440" bIns="45720" rtlCol="0" anchor="t">
                  <a:spAutoFit/>
                </a:bodyPr>
                <a:lstStyle/>
                <a:p>
                  <a:r>
                    <a:rPr lang="en-US" sz="1600" b="1">
                      <a:latin typeface="Tahoma"/>
                      <a:ea typeface="Tahoma"/>
                      <a:cs typeface="Tahoma"/>
                    </a:rPr>
                    <a:t>03. Báo </a:t>
                  </a:r>
                  <a:r>
                    <a:rPr lang="en-US" sz="1600" b="1" err="1">
                      <a:latin typeface="Tahoma"/>
                      <a:ea typeface="Tahoma"/>
                      <a:cs typeface="Tahoma"/>
                    </a:rPr>
                    <a:t>cáo</a:t>
                  </a:r>
                  <a:r>
                    <a:rPr lang="en-US" sz="1600" b="1">
                      <a:latin typeface="Tahoma"/>
                      <a:ea typeface="Tahoma"/>
                      <a:cs typeface="Tahoma"/>
                    </a:rPr>
                    <a:t> </a:t>
                  </a:r>
                  <a:r>
                    <a:rPr lang="en-US" sz="1600" b="1" err="1">
                      <a:latin typeface="Tahoma"/>
                      <a:ea typeface="Tahoma"/>
                      <a:cs typeface="Tahoma"/>
                    </a:rPr>
                    <a:t>chính</a:t>
                  </a:r>
                  <a:r>
                    <a:rPr lang="en-US" sz="1600" b="1">
                      <a:latin typeface="Tahoma"/>
                      <a:ea typeface="Tahoma"/>
                      <a:cs typeface="Tahoma"/>
                    </a:rPr>
                    <a:t> </a:t>
                  </a:r>
                  <a:r>
                    <a:rPr lang="en-US" sz="1600" b="1" err="1">
                      <a:latin typeface="Tahoma"/>
                      <a:ea typeface="Tahoma"/>
                      <a:cs typeface="Tahoma"/>
                    </a:rPr>
                    <a:t>thức</a:t>
                  </a:r>
                  <a:r>
                    <a:rPr lang="en-US" sz="1600" b="1">
                      <a:latin typeface="Tahoma"/>
                      <a:ea typeface="Tahoma"/>
                      <a:cs typeface="Tahoma"/>
                    </a:rPr>
                    <a:t> </a:t>
                  </a:r>
                  <a:r>
                    <a:rPr lang="en-US" sz="1600" b="1" err="1">
                      <a:latin typeface="Tahoma"/>
                      <a:ea typeface="Tahoma"/>
                      <a:cs typeface="Tahoma"/>
                    </a:rPr>
                    <a:t>bằng</a:t>
                  </a:r>
                  <a:r>
                    <a:rPr lang="en-US" sz="1600" b="1">
                      <a:latin typeface="Tahoma"/>
                      <a:ea typeface="Tahoma"/>
                      <a:cs typeface="Tahoma"/>
                    </a:rPr>
                    <a:t> </a:t>
                  </a:r>
                  <a:r>
                    <a:rPr lang="en-US" sz="1600" b="1" err="1">
                      <a:latin typeface="Tahoma"/>
                      <a:ea typeface="Tahoma"/>
                      <a:cs typeface="Tahoma"/>
                    </a:rPr>
                    <a:t>văn</a:t>
                  </a:r>
                  <a:r>
                    <a:rPr lang="en-US" sz="1600" b="1">
                      <a:latin typeface="Tahoma"/>
                      <a:ea typeface="Tahoma"/>
                      <a:cs typeface="Tahoma"/>
                    </a:rPr>
                    <a:t> </a:t>
                  </a:r>
                  <a:r>
                    <a:rPr lang="en-US" sz="1600" b="1" err="1">
                      <a:latin typeface="Tahoma"/>
                      <a:ea typeface="Tahoma"/>
                      <a:cs typeface="Tahoma"/>
                    </a:rPr>
                    <a:t>bản</a:t>
                  </a:r>
                  <a:endParaRPr lang="en-US" sz="1600" b="1" err="1">
                    <a:latin typeface="Tahoma" panose="020B0604030504040204" pitchFamily="34" charset="0"/>
                    <a:ea typeface="Tahoma" panose="020B0604030504040204" pitchFamily="34" charset="0"/>
                    <a:cs typeface="Tahoma" panose="020B0604030504040204" pitchFamily="34" charset="0"/>
                  </a:endParaRPr>
                </a:p>
              </p:txBody>
            </p:sp>
            <p:sp>
              <p:nvSpPr>
                <p:cNvPr id="109" name="TextBox 108"/>
                <p:cNvSpPr txBox="1"/>
                <p:nvPr/>
              </p:nvSpPr>
              <p:spPr>
                <a:xfrm>
                  <a:off x="7806546" y="4520892"/>
                  <a:ext cx="7096963" cy="282439"/>
                </a:xfrm>
                <a:prstGeom prst="rect">
                  <a:avLst/>
                </a:prstGeom>
                <a:noFill/>
              </p:spPr>
              <p:txBody>
                <a:bodyPr wrap="square" lIns="91440" tIns="45720" rIns="91440" bIns="45720" rtlCol="0" anchor="t">
                  <a:spAutoFit/>
                </a:bodyPr>
                <a:lstStyle/>
                <a:p>
                  <a:pPr marL="0" lvl="1"/>
                  <a:r>
                    <a:rPr lang="en-US" sz="1500" dirty="0">
                      <a:latin typeface="Tahoma"/>
                      <a:ea typeface="Tahoma"/>
                      <a:cs typeface="Tahoma"/>
                    </a:rPr>
                    <a:t>Báo </a:t>
                  </a:r>
                  <a:r>
                    <a:rPr lang="en-US" sz="1500" dirty="0" err="1">
                      <a:latin typeface="Tahoma"/>
                      <a:ea typeface="Tahoma"/>
                      <a:cs typeface="Tahoma"/>
                    </a:rPr>
                    <a:t>cáo</a:t>
                  </a:r>
                  <a:r>
                    <a:rPr lang="en-US" sz="1500" dirty="0">
                      <a:latin typeface="Tahoma"/>
                      <a:ea typeface="Tahoma"/>
                      <a:cs typeface="Tahoma"/>
                    </a:rPr>
                    <a:t> </a:t>
                  </a:r>
                  <a:r>
                    <a:rPr lang="en-US" sz="1500" dirty="0" err="1">
                      <a:latin typeface="Tahoma"/>
                      <a:ea typeface="Tahoma"/>
                      <a:cs typeface="Tahoma"/>
                    </a:rPr>
                    <a:t>bằng</a:t>
                  </a:r>
                  <a:r>
                    <a:rPr lang="en-US" sz="1500" dirty="0">
                      <a:latin typeface="Tahoma"/>
                      <a:ea typeface="Tahoma"/>
                      <a:cs typeface="Tahoma"/>
                    </a:rPr>
                    <a:t> </a:t>
                  </a:r>
                  <a:r>
                    <a:rPr lang="en-US" sz="1500" dirty="0" err="1">
                      <a:latin typeface="Tahoma"/>
                      <a:ea typeface="Tahoma"/>
                      <a:cs typeface="Tahoma"/>
                    </a:rPr>
                    <a:t>văn</a:t>
                  </a:r>
                  <a:r>
                    <a:rPr lang="en-US" sz="1500" dirty="0">
                      <a:latin typeface="Tahoma"/>
                      <a:ea typeface="Tahoma"/>
                      <a:cs typeface="Tahoma"/>
                    </a:rPr>
                    <a:t> </a:t>
                  </a:r>
                  <a:r>
                    <a:rPr lang="en-US" sz="1500" dirty="0" err="1">
                      <a:latin typeface="Tahoma"/>
                      <a:ea typeface="Tahoma"/>
                      <a:cs typeface="Tahoma"/>
                    </a:rPr>
                    <a:t>bản</a:t>
                  </a:r>
                  <a:r>
                    <a:rPr lang="en-US" sz="1500" dirty="0">
                      <a:latin typeface="Tahoma"/>
                      <a:ea typeface="Tahoma"/>
                      <a:cs typeface="Tahoma"/>
                    </a:rPr>
                    <a:t> </a:t>
                  </a:r>
                  <a:r>
                    <a:rPr lang="en-US" sz="1500" dirty="0" err="1">
                      <a:latin typeface="Tahoma"/>
                      <a:ea typeface="Tahoma"/>
                      <a:cs typeface="Tahoma"/>
                    </a:rPr>
                    <a:t>tuyên</a:t>
                  </a:r>
                  <a:r>
                    <a:rPr lang="en-US" sz="1500" dirty="0">
                      <a:latin typeface="Tahoma"/>
                      <a:ea typeface="Tahoma"/>
                      <a:cs typeface="Tahoma"/>
                    </a:rPr>
                    <a:t> </a:t>
                  </a:r>
                  <a:r>
                    <a:rPr lang="en-US" sz="1500" dirty="0" err="1">
                      <a:latin typeface="Tahoma"/>
                      <a:ea typeface="Tahoma"/>
                      <a:cs typeface="Tahoma"/>
                    </a:rPr>
                    <a:t>thệ</a:t>
                  </a:r>
                  <a:r>
                    <a:rPr lang="en-US" sz="1500" dirty="0">
                      <a:latin typeface="Tahoma"/>
                      <a:ea typeface="Tahoma"/>
                      <a:cs typeface="Tahoma"/>
                    </a:rPr>
                    <a:t> ,</a:t>
                  </a:r>
                  <a:r>
                    <a:rPr lang="en-US" sz="1500" dirty="0" err="1">
                      <a:latin typeface="Tahoma"/>
                      <a:ea typeface="Tahoma"/>
                      <a:cs typeface="Tahoma"/>
                    </a:rPr>
                    <a:t>ví</a:t>
                  </a:r>
                  <a:r>
                    <a:rPr lang="en-US" sz="1500" dirty="0">
                      <a:latin typeface="Tahoma"/>
                      <a:ea typeface="Tahoma"/>
                      <a:cs typeface="Tahoma"/>
                    </a:rPr>
                    <a:t> </a:t>
                  </a:r>
                  <a:r>
                    <a:rPr lang="en-US" sz="1500" dirty="0" err="1">
                      <a:latin typeface="Tahoma"/>
                      <a:ea typeface="Tahoma"/>
                      <a:cs typeface="Tahoma"/>
                    </a:rPr>
                    <a:t>dụ</a:t>
                  </a:r>
                  <a:r>
                    <a:rPr lang="en-US" sz="1500" dirty="0">
                      <a:latin typeface="Tahoma"/>
                      <a:ea typeface="Tahoma"/>
                      <a:cs typeface="Tahoma"/>
                    </a:rPr>
                    <a:t> </a:t>
                  </a:r>
                  <a:r>
                    <a:rPr lang="en-US" sz="1500" dirty="0" err="1">
                      <a:latin typeface="Tahoma"/>
                      <a:ea typeface="Tahoma"/>
                      <a:cs typeface="Tahoma"/>
                    </a:rPr>
                    <a:t>như</a:t>
                  </a:r>
                  <a:r>
                    <a:rPr lang="en-US" sz="1500" dirty="0">
                      <a:latin typeface="Tahoma"/>
                      <a:ea typeface="Tahoma"/>
                      <a:cs typeface="Tahoma"/>
                    </a:rPr>
                    <a:t> </a:t>
                  </a:r>
                  <a:r>
                    <a:rPr lang="en-US" sz="1500" dirty="0" err="1">
                      <a:latin typeface="Tahoma"/>
                      <a:ea typeface="Tahoma"/>
                      <a:cs typeface="Tahoma"/>
                    </a:rPr>
                    <a:t>bản</a:t>
                  </a:r>
                  <a:r>
                    <a:rPr lang="en-US" sz="1500" dirty="0">
                      <a:latin typeface="Tahoma"/>
                      <a:ea typeface="Tahoma"/>
                      <a:cs typeface="Tahoma"/>
                    </a:rPr>
                    <a:t> </a:t>
                  </a:r>
                  <a:r>
                    <a:rPr lang="en-US" sz="1500" dirty="0" err="1">
                      <a:latin typeface="Tahoma"/>
                      <a:ea typeface="Tahoma"/>
                      <a:cs typeface="Tahoma"/>
                    </a:rPr>
                    <a:t>khai</a:t>
                  </a:r>
                  <a:r>
                    <a:rPr lang="en-US" sz="1500" dirty="0">
                      <a:latin typeface="Tahoma"/>
                      <a:ea typeface="Tahoma"/>
                      <a:cs typeface="Tahoma"/>
                    </a:rPr>
                    <a:t> </a:t>
                  </a:r>
                  <a:r>
                    <a:rPr lang="en-US" sz="1500" dirty="0" err="1">
                      <a:latin typeface="Tahoma"/>
                      <a:ea typeface="Tahoma"/>
                      <a:cs typeface="Tahoma"/>
                    </a:rPr>
                    <a:t>có</a:t>
                  </a:r>
                  <a:r>
                    <a:rPr lang="en-US" sz="1500" dirty="0">
                      <a:latin typeface="Tahoma"/>
                      <a:ea typeface="Tahoma"/>
                      <a:cs typeface="Tahoma"/>
                    </a:rPr>
                    <a:t> cam </a:t>
                  </a:r>
                  <a:r>
                    <a:rPr lang="en-US" sz="1500" dirty="0" err="1">
                      <a:latin typeface="Tahoma"/>
                      <a:ea typeface="Tahoma"/>
                      <a:cs typeface="Tahoma"/>
                    </a:rPr>
                    <a:t>kết</a:t>
                  </a:r>
                  <a:r>
                    <a:rPr lang="en-US" sz="1500" dirty="0">
                      <a:latin typeface="Tahoma"/>
                      <a:ea typeface="Tahoma"/>
                      <a:cs typeface="Tahoma"/>
                    </a:rPr>
                    <a:t> </a:t>
                  </a:r>
                  <a:r>
                    <a:rPr lang="en-US" sz="1500" dirty="0" err="1">
                      <a:latin typeface="Tahoma"/>
                      <a:ea typeface="Tahoma"/>
                      <a:cs typeface="Tahoma"/>
                    </a:rPr>
                    <a:t>hoặc</a:t>
                  </a:r>
                  <a:r>
                    <a:rPr lang="en-US" sz="1500" dirty="0">
                      <a:latin typeface="Tahoma"/>
                      <a:ea typeface="Tahoma"/>
                      <a:cs typeface="Tahoma"/>
                    </a:rPr>
                    <a:t> </a:t>
                  </a:r>
                  <a:r>
                    <a:rPr lang="en-US" sz="1500" dirty="0" err="1">
                      <a:latin typeface="Tahoma"/>
                      <a:ea typeface="Tahoma"/>
                      <a:cs typeface="Tahoma"/>
                    </a:rPr>
                    <a:t>tờ</a:t>
                  </a:r>
                  <a:r>
                    <a:rPr lang="en-US" sz="1500" dirty="0">
                      <a:latin typeface="Tahoma"/>
                      <a:ea typeface="Tahoma"/>
                      <a:cs typeface="Tahoma"/>
                    </a:rPr>
                    <a:t> </a:t>
                  </a:r>
                  <a:r>
                    <a:rPr lang="en-US" sz="1500" dirty="0" err="1">
                      <a:latin typeface="Tahoma"/>
                      <a:ea typeface="Tahoma"/>
                      <a:cs typeface="Tahoma"/>
                    </a:rPr>
                    <a:t>khai</a:t>
                  </a:r>
                  <a:endParaRPr lang="en-US" sz="1100" dirty="0" err="1">
                    <a:latin typeface="Tahoma" panose="020B0604030504040204" pitchFamily="34" charset="0"/>
                    <a:ea typeface="Tahoma" panose="020B0604030504040204" pitchFamily="34" charset="0"/>
                    <a:cs typeface="Tahoma" panose="020B0604030504040204" pitchFamily="34" charset="0"/>
                  </a:endParaRPr>
                </a:p>
              </p:txBody>
            </p:sp>
            <p:sp>
              <p:nvSpPr>
                <p:cNvPr id="114" name="Freeform 113"/>
                <p:cNvSpPr/>
                <p:nvPr/>
              </p:nvSpPr>
              <p:spPr>
                <a:xfrm>
                  <a:off x="7850282" y="4222234"/>
                  <a:ext cx="2008668" cy="241373"/>
                </a:xfrm>
                <a:custGeom>
                  <a:avLst/>
                  <a:gdLst>
                    <a:gd name="connsiteX0" fmla="*/ 1898601 w 2008668"/>
                    <a:gd name="connsiteY0" fmla="*/ 0 h 241373"/>
                    <a:gd name="connsiteX1" fmla="*/ 2008668 w 2008668"/>
                    <a:gd name="connsiteY1" fmla="*/ 120686 h 241373"/>
                    <a:gd name="connsiteX2" fmla="*/ 1898601 w 2008668"/>
                    <a:gd name="connsiteY2" fmla="*/ 241372 h 241373"/>
                    <a:gd name="connsiteX3" fmla="*/ 1890056 w 2008668"/>
                    <a:gd name="connsiteY3" fmla="*/ 239481 h 241373"/>
                    <a:gd name="connsiteX4" fmla="*/ 1885490 w 2008668"/>
                    <a:gd name="connsiteY4" fmla="*/ 241372 h 241373"/>
                    <a:gd name="connsiteX5" fmla="*/ 124465 w 2008668"/>
                    <a:gd name="connsiteY5" fmla="*/ 241372 h 241373"/>
                    <a:gd name="connsiteX6" fmla="*/ 124460 w 2008668"/>
                    <a:gd name="connsiteY6" fmla="*/ 241373 h 241373"/>
                    <a:gd name="connsiteX7" fmla="*/ 124455 w 2008668"/>
                    <a:gd name="connsiteY7" fmla="*/ 241372 h 241373"/>
                    <a:gd name="connsiteX8" fmla="*/ 123177 w 2008668"/>
                    <a:gd name="connsiteY8" fmla="*/ 241372 h 241373"/>
                    <a:gd name="connsiteX9" fmla="*/ 122032 w 2008668"/>
                    <a:gd name="connsiteY9" fmla="*/ 240898 h 241373"/>
                    <a:gd name="connsiteX10" fmla="*/ 76014 w 2008668"/>
                    <a:gd name="connsiteY10" fmla="*/ 231889 h 241373"/>
                    <a:gd name="connsiteX11" fmla="*/ 0 w 2008668"/>
                    <a:gd name="connsiteY11" fmla="*/ 120687 h 241373"/>
                    <a:gd name="connsiteX12" fmla="*/ 76014 w 2008668"/>
                    <a:gd name="connsiteY12" fmla="*/ 9485 h 241373"/>
                    <a:gd name="connsiteX13" fmla="*/ 122027 w 2008668"/>
                    <a:gd name="connsiteY13" fmla="*/ 478 h 241373"/>
                    <a:gd name="connsiteX14" fmla="*/ 123177 w 2008668"/>
                    <a:gd name="connsiteY14" fmla="*/ 1 h 241373"/>
                    <a:gd name="connsiteX15" fmla="*/ 124460 w 2008668"/>
                    <a:gd name="connsiteY15" fmla="*/ 1 h 241373"/>
                    <a:gd name="connsiteX16" fmla="*/ 1885490 w 2008668"/>
                    <a:gd name="connsiteY16" fmla="*/ 1 h 241373"/>
                    <a:gd name="connsiteX17" fmla="*/ 1890055 w 2008668"/>
                    <a:gd name="connsiteY17" fmla="*/ 1892 h 24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08668" h="241373">
                      <a:moveTo>
                        <a:pt x="1898601" y="0"/>
                      </a:moveTo>
                      <a:cubicBezTo>
                        <a:pt x="1959389" y="0"/>
                        <a:pt x="2008668" y="54033"/>
                        <a:pt x="2008668" y="120686"/>
                      </a:cubicBezTo>
                      <a:cubicBezTo>
                        <a:pt x="2008668" y="187339"/>
                        <a:pt x="1959389" y="241372"/>
                        <a:pt x="1898601" y="241372"/>
                      </a:cubicBezTo>
                      <a:lnTo>
                        <a:pt x="1890056" y="239481"/>
                      </a:lnTo>
                      <a:lnTo>
                        <a:pt x="1885490" y="241372"/>
                      </a:lnTo>
                      <a:lnTo>
                        <a:pt x="124465" y="241372"/>
                      </a:lnTo>
                      <a:lnTo>
                        <a:pt x="124460" y="241373"/>
                      </a:lnTo>
                      <a:lnTo>
                        <a:pt x="124455" y="241372"/>
                      </a:lnTo>
                      <a:lnTo>
                        <a:pt x="123177" y="241372"/>
                      </a:lnTo>
                      <a:lnTo>
                        <a:pt x="122032" y="240898"/>
                      </a:lnTo>
                      <a:lnTo>
                        <a:pt x="76014" y="231889"/>
                      </a:lnTo>
                      <a:cubicBezTo>
                        <a:pt x="31344" y="213568"/>
                        <a:pt x="0" y="170677"/>
                        <a:pt x="0" y="120687"/>
                      </a:cubicBezTo>
                      <a:cubicBezTo>
                        <a:pt x="0" y="70698"/>
                        <a:pt x="31344" y="27807"/>
                        <a:pt x="76014" y="9485"/>
                      </a:cubicBezTo>
                      <a:lnTo>
                        <a:pt x="122027" y="478"/>
                      </a:lnTo>
                      <a:lnTo>
                        <a:pt x="123177" y="1"/>
                      </a:lnTo>
                      <a:lnTo>
                        <a:pt x="124460" y="1"/>
                      </a:lnTo>
                      <a:lnTo>
                        <a:pt x="1885490" y="1"/>
                      </a:lnTo>
                      <a:lnTo>
                        <a:pt x="1890055" y="1892"/>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9638816" y="4270972"/>
                  <a:ext cx="153505" cy="143895"/>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8" name="Group 127"/>
              <p:cNvGrpSpPr/>
              <p:nvPr/>
            </p:nvGrpSpPr>
            <p:grpSpPr>
              <a:xfrm>
                <a:off x="7796922" y="5378692"/>
                <a:ext cx="6172228" cy="1055220"/>
                <a:chOff x="7768085" y="4943899"/>
                <a:chExt cx="6172228" cy="1055220"/>
              </a:xfrm>
            </p:grpSpPr>
            <p:sp>
              <p:nvSpPr>
                <p:cNvPr id="119" name="TextBox 118"/>
                <p:cNvSpPr txBox="1"/>
                <p:nvPr/>
              </p:nvSpPr>
              <p:spPr>
                <a:xfrm>
                  <a:off x="7775409" y="4943899"/>
                  <a:ext cx="3658766" cy="292117"/>
                </a:xfrm>
                <a:prstGeom prst="rect">
                  <a:avLst/>
                </a:prstGeom>
                <a:noFill/>
              </p:spPr>
              <p:txBody>
                <a:bodyPr wrap="none" lIns="91440" tIns="45720" rIns="91440" bIns="45720" rtlCol="0" anchor="t">
                  <a:spAutoFit/>
                </a:bodyPr>
                <a:lstStyle/>
                <a:p>
                  <a:r>
                    <a:rPr lang="en-US" sz="1600" b="1">
                      <a:latin typeface="Tahoma"/>
                      <a:ea typeface="Tahoma"/>
                      <a:cs typeface="Tahoma"/>
                    </a:rPr>
                    <a:t>04. Báo </a:t>
                  </a:r>
                  <a:r>
                    <a:rPr lang="en-US" sz="1600" b="1" err="1">
                      <a:latin typeface="Tahoma"/>
                      <a:ea typeface="Tahoma"/>
                      <a:cs typeface="Tahoma"/>
                    </a:rPr>
                    <a:t>cáo</a:t>
                  </a:r>
                  <a:r>
                    <a:rPr lang="en-US" sz="1600" b="1">
                      <a:latin typeface="Tahoma"/>
                      <a:ea typeface="Tahoma"/>
                      <a:cs typeface="Tahoma"/>
                    </a:rPr>
                    <a:t> chưa </a:t>
                  </a:r>
                  <a:r>
                    <a:rPr lang="en-US" sz="1600" b="1" err="1">
                      <a:latin typeface="Tahoma"/>
                      <a:ea typeface="Tahoma"/>
                      <a:cs typeface="Tahoma"/>
                    </a:rPr>
                    <a:t>chính</a:t>
                  </a:r>
                  <a:r>
                    <a:rPr lang="en-US" sz="1600" b="1">
                      <a:latin typeface="Tahoma"/>
                      <a:ea typeface="Tahoma"/>
                      <a:cs typeface="Tahoma"/>
                    </a:rPr>
                    <a:t> </a:t>
                  </a:r>
                  <a:r>
                    <a:rPr lang="en-US" sz="1600" b="1" err="1">
                      <a:latin typeface="Tahoma"/>
                      <a:ea typeface="Tahoma"/>
                      <a:cs typeface="Tahoma"/>
                    </a:rPr>
                    <a:t>thức</a:t>
                  </a:r>
                  <a:r>
                    <a:rPr lang="en-US" sz="1600" b="1">
                      <a:latin typeface="Tahoma"/>
                      <a:ea typeface="Tahoma"/>
                      <a:cs typeface="Tahoma"/>
                    </a:rPr>
                    <a:t> </a:t>
                  </a:r>
                  <a:r>
                    <a:rPr lang="en-US" sz="1600" b="1" err="1">
                      <a:latin typeface="Tahoma"/>
                      <a:ea typeface="Tahoma"/>
                      <a:cs typeface="Tahoma"/>
                    </a:rPr>
                    <a:t>bằng</a:t>
                  </a:r>
                  <a:r>
                    <a:rPr lang="en-US" sz="1600" b="1">
                      <a:latin typeface="Tahoma"/>
                      <a:ea typeface="Tahoma"/>
                      <a:cs typeface="Tahoma"/>
                    </a:rPr>
                    <a:t> </a:t>
                  </a:r>
                  <a:r>
                    <a:rPr lang="en-US" sz="1600" b="1" err="1">
                      <a:latin typeface="Tahoma"/>
                      <a:ea typeface="Tahoma"/>
                      <a:cs typeface="Tahoma"/>
                    </a:rPr>
                    <a:t>lời</a:t>
                  </a:r>
                  <a:r>
                    <a:rPr lang="en-US" sz="1600" b="1">
                      <a:latin typeface="Tahoma"/>
                      <a:ea typeface="Tahoma"/>
                      <a:cs typeface="Tahoma"/>
                    </a:rPr>
                    <a:t> </a:t>
                  </a:r>
                  <a:r>
                    <a:rPr lang="en-US" sz="1600" b="1" err="1">
                      <a:latin typeface="Tahoma"/>
                      <a:ea typeface="Tahoma"/>
                      <a:cs typeface="Tahoma"/>
                    </a:rPr>
                    <a:t>nói</a:t>
                  </a:r>
                  <a:endParaRPr lang="en-US" sz="1600" b="1" err="1">
                    <a:latin typeface="Tahoma" panose="020B0604030504040204" pitchFamily="34" charset="0"/>
                    <a:ea typeface="Tahoma" panose="020B0604030504040204" pitchFamily="34" charset="0"/>
                    <a:cs typeface="Tahoma" panose="020B0604030504040204" pitchFamily="34" charset="0"/>
                  </a:endParaRPr>
                </a:p>
              </p:txBody>
            </p:sp>
            <p:sp>
              <p:nvSpPr>
                <p:cNvPr id="120" name="TextBox 119"/>
                <p:cNvSpPr txBox="1"/>
                <p:nvPr/>
              </p:nvSpPr>
              <p:spPr>
                <a:xfrm>
                  <a:off x="7768085" y="5521109"/>
                  <a:ext cx="6172228" cy="478010"/>
                </a:xfrm>
                <a:prstGeom prst="rect">
                  <a:avLst/>
                </a:prstGeom>
                <a:noFill/>
              </p:spPr>
              <p:txBody>
                <a:bodyPr wrap="none" lIns="91440" tIns="45720" rIns="91440" bIns="45720" rtlCol="0" anchor="t">
                  <a:spAutoFit/>
                </a:bodyPr>
                <a:lstStyle/>
                <a:p>
                  <a:pPr marL="0" lvl="1"/>
                  <a:r>
                    <a:rPr lang="en-US" sz="1500" dirty="0">
                      <a:latin typeface="Tahoma"/>
                      <a:ea typeface="Tahoma"/>
                      <a:cs typeface="Tahoma"/>
                    </a:rPr>
                    <a:t>Báo </a:t>
                  </a:r>
                  <a:r>
                    <a:rPr lang="en-US" sz="1500" dirty="0" err="1">
                      <a:latin typeface="Tahoma"/>
                      <a:ea typeface="Tahoma"/>
                      <a:cs typeface="Tahoma"/>
                    </a:rPr>
                    <a:t>cáo</a:t>
                  </a:r>
                  <a:r>
                    <a:rPr lang="en-US" sz="1500" dirty="0">
                      <a:latin typeface="Tahoma"/>
                      <a:ea typeface="Tahoma"/>
                      <a:cs typeface="Tahoma"/>
                    </a:rPr>
                    <a:t> </a:t>
                  </a:r>
                  <a:r>
                    <a:rPr lang="en-US" sz="1500" dirty="0" err="1">
                      <a:latin typeface="Tahoma"/>
                      <a:ea typeface="Tahoma"/>
                      <a:cs typeface="Tahoma"/>
                    </a:rPr>
                    <a:t>bằng</a:t>
                  </a:r>
                  <a:r>
                    <a:rPr lang="en-US" sz="1500" dirty="0">
                      <a:latin typeface="Tahoma"/>
                      <a:ea typeface="Tahoma"/>
                      <a:cs typeface="Tahoma"/>
                    </a:rPr>
                    <a:t> </a:t>
                  </a:r>
                  <a:r>
                    <a:rPr lang="en-US" sz="1500" dirty="0" err="1">
                      <a:latin typeface="Tahoma"/>
                      <a:ea typeface="Tahoma"/>
                      <a:cs typeface="Tahoma"/>
                    </a:rPr>
                    <a:t>lời</a:t>
                  </a:r>
                  <a:r>
                    <a:rPr lang="en-US" sz="1500" dirty="0">
                      <a:latin typeface="Tahoma"/>
                      <a:ea typeface="Tahoma"/>
                      <a:cs typeface="Tahoma"/>
                    </a:rPr>
                    <a:t> </a:t>
                  </a:r>
                  <a:r>
                    <a:rPr lang="en-US" sz="1500" dirty="0" err="1">
                      <a:latin typeface="Tahoma"/>
                      <a:ea typeface="Tahoma"/>
                      <a:cs typeface="Tahoma"/>
                    </a:rPr>
                    <a:t>nói</a:t>
                  </a:r>
                  <a:r>
                    <a:rPr lang="en-US" sz="1500" dirty="0">
                      <a:latin typeface="Tahoma"/>
                      <a:ea typeface="Tahoma"/>
                      <a:cs typeface="Tahoma"/>
                    </a:rPr>
                    <a:t> </a:t>
                  </a:r>
                  <a:r>
                    <a:rPr lang="en-US" sz="1500" dirty="0" err="1">
                      <a:latin typeface="Tahoma"/>
                      <a:ea typeface="Tahoma"/>
                      <a:cs typeface="Tahoma"/>
                    </a:rPr>
                    <a:t>có</a:t>
                  </a:r>
                  <a:r>
                    <a:rPr lang="en-US" sz="1500" dirty="0">
                      <a:latin typeface="Tahoma"/>
                      <a:ea typeface="Tahoma"/>
                      <a:cs typeface="Tahoma"/>
                    </a:rPr>
                    <a:t> </a:t>
                  </a:r>
                  <a:r>
                    <a:rPr lang="en-US" sz="1500" dirty="0" err="1">
                      <a:latin typeface="Tahoma"/>
                      <a:ea typeface="Tahoma"/>
                      <a:cs typeface="Tahoma"/>
                    </a:rPr>
                    <a:t>cấu</a:t>
                  </a:r>
                  <a:r>
                    <a:rPr lang="en-US" sz="1500" dirty="0">
                      <a:latin typeface="Tahoma"/>
                      <a:ea typeface="Tahoma"/>
                      <a:cs typeface="Tahoma"/>
                    </a:rPr>
                    <a:t> </a:t>
                  </a:r>
                  <a:r>
                    <a:rPr lang="en-US" sz="1500" dirty="0" err="1">
                      <a:latin typeface="Tahoma"/>
                      <a:ea typeface="Tahoma"/>
                      <a:cs typeface="Tahoma"/>
                    </a:rPr>
                    <a:t>trúc</a:t>
                  </a:r>
                  <a:r>
                    <a:rPr lang="en-US" sz="1500" dirty="0">
                      <a:latin typeface="Tahoma"/>
                      <a:ea typeface="Tahoma"/>
                      <a:cs typeface="Tahoma"/>
                    </a:rPr>
                    <a:t> </a:t>
                  </a:r>
                  <a:r>
                    <a:rPr lang="en-US" sz="1500" dirty="0" err="1">
                      <a:latin typeface="Tahoma"/>
                      <a:ea typeface="Tahoma"/>
                      <a:cs typeface="Tahoma"/>
                    </a:rPr>
                    <a:t>ngắn</a:t>
                  </a:r>
                  <a:r>
                    <a:rPr lang="en-US" sz="1500" dirty="0">
                      <a:latin typeface="Tahoma"/>
                      <a:ea typeface="Tahoma"/>
                      <a:cs typeface="Tahoma"/>
                    </a:rPr>
                    <a:t> </a:t>
                  </a:r>
                  <a:r>
                    <a:rPr lang="en-US" sz="1500" dirty="0" err="1">
                      <a:latin typeface="Tahoma"/>
                      <a:ea typeface="Tahoma"/>
                      <a:cs typeface="Tahoma"/>
                    </a:rPr>
                    <a:t>hơn</a:t>
                  </a:r>
                  <a:r>
                    <a:rPr lang="en-US" sz="1500" dirty="0">
                      <a:latin typeface="Tahoma"/>
                      <a:ea typeface="Tahoma"/>
                      <a:cs typeface="Tahoma"/>
                    </a:rPr>
                    <a:t> </a:t>
                  </a:r>
                  <a:r>
                    <a:rPr lang="en-US" sz="1500" dirty="0" err="1">
                      <a:latin typeface="Tahoma"/>
                      <a:ea typeface="Tahoma"/>
                      <a:cs typeface="Tahoma"/>
                    </a:rPr>
                    <a:t>báo</a:t>
                  </a:r>
                  <a:r>
                    <a:rPr lang="en-US" sz="1500" dirty="0">
                      <a:latin typeface="Tahoma"/>
                      <a:ea typeface="Tahoma"/>
                      <a:cs typeface="Tahoma"/>
                    </a:rPr>
                    <a:t> </a:t>
                  </a:r>
                  <a:r>
                    <a:rPr lang="en-US" sz="1500" dirty="0" err="1">
                      <a:latin typeface="Tahoma"/>
                      <a:ea typeface="Tahoma"/>
                      <a:cs typeface="Tahoma"/>
                    </a:rPr>
                    <a:t>cáo</a:t>
                  </a:r>
                  <a:r>
                    <a:rPr lang="en-US" sz="1500" dirty="0">
                      <a:latin typeface="Tahoma"/>
                      <a:ea typeface="Tahoma"/>
                      <a:cs typeface="Tahoma"/>
                    </a:rPr>
                    <a:t> </a:t>
                  </a:r>
                  <a:r>
                    <a:rPr lang="en-US" sz="1500" dirty="0" err="1">
                      <a:latin typeface="Tahoma"/>
                      <a:ea typeface="Tahoma"/>
                      <a:cs typeface="Tahoma"/>
                    </a:rPr>
                    <a:t>chính</a:t>
                  </a:r>
                  <a:r>
                    <a:rPr lang="en-US" sz="1500" dirty="0">
                      <a:latin typeface="Tahoma"/>
                      <a:ea typeface="Tahoma"/>
                      <a:cs typeface="Tahoma"/>
                    </a:rPr>
                    <a:t> </a:t>
                  </a:r>
                  <a:r>
                    <a:rPr lang="en-US" sz="1500" dirty="0" err="1">
                      <a:latin typeface="Tahoma"/>
                      <a:ea typeface="Tahoma"/>
                      <a:cs typeface="Tahoma"/>
                    </a:rPr>
                    <a:t>thức</a:t>
                  </a:r>
                  <a:r>
                    <a:rPr lang="en-US" sz="1500" dirty="0">
                      <a:latin typeface="Tahoma"/>
                      <a:ea typeface="Tahoma"/>
                      <a:cs typeface="Tahoma"/>
                    </a:rPr>
                    <a:t> </a:t>
                  </a:r>
                  <a:r>
                    <a:rPr lang="en-US" sz="1500" dirty="0" err="1">
                      <a:latin typeface="Tahoma"/>
                      <a:ea typeface="Tahoma"/>
                      <a:cs typeface="Tahoma"/>
                    </a:rPr>
                    <a:t>và</a:t>
                  </a:r>
                  <a:r>
                    <a:rPr lang="en-US" sz="1500" dirty="0">
                      <a:latin typeface="Tahoma"/>
                      <a:ea typeface="Tahoma"/>
                      <a:cs typeface="Tahoma"/>
                    </a:rPr>
                    <a:t> </a:t>
                  </a:r>
                  <a:r>
                    <a:rPr lang="en-US" sz="1500" dirty="0" err="1">
                      <a:latin typeface="Tahoma"/>
                      <a:ea typeface="Tahoma"/>
                      <a:cs typeface="Tahoma"/>
                    </a:rPr>
                    <a:t>thường</a:t>
                  </a:r>
                  <a:r>
                    <a:rPr lang="en-US" sz="1500" dirty="0">
                      <a:latin typeface="Tahoma"/>
                      <a:ea typeface="Tahoma"/>
                      <a:cs typeface="Tahoma"/>
                    </a:rPr>
                    <a:t> </a:t>
                  </a:r>
                  <a:r>
                    <a:rPr lang="en-US" sz="1500" dirty="0" err="1">
                      <a:latin typeface="Tahoma"/>
                      <a:ea typeface="Tahoma"/>
                      <a:cs typeface="Tahoma"/>
                    </a:rPr>
                    <a:t>được</a:t>
                  </a:r>
                  <a:r>
                    <a:rPr lang="en-US" sz="1500" dirty="0">
                      <a:latin typeface="Tahoma"/>
                      <a:ea typeface="Tahoma"/>
                      <a:cs typeface="Tahoma"/>
                    </a:rPr>
                    <a:t> </a:t>
                  </a:r>
                  <a:r>
                    <a:rPr lang="en-US" sz="1500" dirty="0" err="1">
                      <a:latin typeface="Tahoma"/>
                      <a:ea typeface="Tahoma"/>
                      <a:cs typeface="Tahoma"/>
                    </a:rPr>
                    <a:t>nói</a:t>
                  </a:r>
                  <a:r>
                    <a:rPr lang="en-US" sz="1500" dirty="0">
                      <a:latin typeface="Tahoma"/>
                      <a:ea typeface="Tahoma"/>
                      <a:cs typeface="Tahoma"/>
                    </a:rPr>
                    <a:t> </a:t>
                  </a:r>
                  <a:r>
                    <a:rPr lang="en-US" sz="1500" dirty="0" err="1">
                      <a:latin typeface="Tahoma"/>
                      <a:ea typeface="Tahoma"/>
                      <a:cs typeface="Tahoma"/>
                    </a:rPr>
                    <a:t>tại</a:t>
                  </a:r>
                  <a:endParaRPr lang="en-US" sz="1100" dirty="0" err="1">
                    <a:latin typeface="Tahoma" panose="020B0604030504040204" pitchFamily="34" charset="0"/>
                    <a:ea typeface="Tahoma" panose="020B0604030504040204" pitchFamily="34" charset="0"/>
                    <a:cs typeface="Tahoma" panose="020B0604030504040204" pitchFamily="34" charset="0"/>
                  </a:endParaRPr>
                </a:p>
                <a:p>
                  <a:pPr marL="0" lvl="1"/>
                  <a:r>
                    <a:rPr lang="en-US" sz="1500" dirty="0">
                      <a:latin typeface="Tahoma"/>
                      <a:ea typeface="Tahoma"/>
                      <a:cs typeface="Tahoma"/>
                    </a:rPr>
                    <a:t> </a:t>
                  </a:r>
                  <a:r>
                    <a:rPr lang="en-US" sz="1500" dirty="0" err="1">
                      <a:latin typeface="Tahoma"/>
                      <a:ea typeface="Tahoma"/>
                      <a:cs typeface="Tahoma"/>
                    </a:rPr>
                    <a:t>văn</a:t>
                  </a:r>
                  <a:r>
                    <a:rPr lang="en-US" sz="1500" dirty="0">
                      <a:latin typeface="Tahoma"/>
                      <a:ea typeface="Tahoma"/>
                      <a:cs typeface="Tahoma"/>
                    </a:rPr>
                    <a:t> </a:t>
                  </a:r>
                  <a:r>
                    <a:rPr lang="en-US" sz="1500" dirty="0" err="1">
                      <a:latin typeface="Tahoma"/>
                      <a:ea typeface="Tahoma"/>
                      <a:cs typeface="Tahoma"/>
                    </a:rPr>
                    <a:t>phòng</a:t>
                  </a:r>
                  <a:r>
                    <a:rPr lang="en-US" sz="1500" dirty="0">
                      <a:latin typeface="Tahoma"/>
                      <a:ea typeface="Tahoma"/>
                      <a:cs typeface="Tahoma"/>
                    </a:rPr>
                    <a:t> </a:t>
                  </a:r>
                  <a:r>
                    <a:rPr lang="en-US" sz="1500" dirty="0" err="1">
                      <a:latin typeface="Tahoma"/>
                      <a:ea typeface="Tahoma"/>
                      <a:cs typeface="Tahoma"/>
                    </a:rPr>
                    <a:t>luật</a:t>
                  </a:r>
                  <a:r>
                    <a:rPr lang="en-US" sz="1500" dirty="0">
                      <a:latin typeface="Tahoma"/>
                      <a:ea typeface="Tahoma"/>
                      <a:cs typeface="Tahoma"/>
                    </a:rPr>
                    <a:t> </a:t>
                  </a:r>
                  <a:r>
                    <a:rPr lang="en-US" sz="1500" dirty="0" err="1">
                      <a:latin typeface="Tahoma"/>
                      <a:ea typeface="Tahoma"/>
                      <a:cs typeface="Tahoma"/>
                    </a:rPr>
                    <a:t>sư</a:t>
                  </a:r>
                  <a:r>
                    <a:rPr lang="en-US" sz="1500" dirty="0">
                      <a:latin typeface="Tahoma"/>
                      <a:ea typeface="Tahoma"/>
                      <a:cs typeface="Tahoma"/>
                    </a:rPr>
                    <a:t> </a:t>
                  </a:r>
                  <a:r>
                    <a:rPr lang="en-US" sz="1500" dirty="0" err="1">
                      <a:latin typeface="Tahoma"/>
                      <a:ea typeface="Tahoma"/>
                      <a:cs typeface="Tahoma"/>
                    </a:rPr>
                    <a:t>hoặc</a:t>
                  </a:r>
                  <a:r>
                    <a:rPr lang="en-US" sz="1500" dirty="0">
                      <a:latin typeface="Tahoma"/>
                      <a:ea typeface="Tahoma"/>
                      <a:cs typeface="Tahoma"/>
                    </a:rPr>
                    <a:t> </a:t>
                  </a:r>
                  <a:r>
                    <a:rPr lang="en-US" sz="1500" dirty="0" err="1">
                      <a:latin typeface="Tahoma"/>
                      <a:ea typeface="Tahoma"/>
                      <a:cs typeface="Tahoma"/>
                    </a:rPr>
                    <a:t>đồn</a:t>
                  </a:r>
                  <a:r>
                    <a:rPr lang="en-US" sz="1500" dirty="0">
                      <a:latin typeface="Tahoma"/>
                      <a:ea typeface="Tahoma"/>
                      <a:cs typeface="Tahoma"/>
                    </a:rPr>
                    <a:t> </a:t>
                  </a:r>
                  <a:r>
                    <a:rPr lang="en-US" sz="1500" dirty="0" err="1">
                      <a:latin typeface="Tahoma"/>
                      <a:ea typeface="Tahoma"/>
                      <a:cs typeface="Tahoma"/>
                    </a:rPr>
                    <a:t>cảnh</a:t>
                  </a:r>
                  <a:r>
                    <a:rPr lang="en-US" sz="1500" dirty="0">
                      <a:latin typeface="Tahoma"/>
                      <a:ea typeface="Tahoma"/>
                      <a:cs typeface="Tahoma"/>
                    </a:rPr>
                    <a:t> </a:t>
                  </a:r>
                  <a:r>
                    <a:rPr lang="en-US" sz="1500" dirty="0" err="1">
                      <a:latin typeface="Tahoma"/>
                      <a:ea typeface="Tahoma"/>
                      <a:cs typeface="Tahoma"/>
                    </a:rPr>
                    <a:t>sát</a:t>
                  </a:r>
                  <a:endParaRPr lang="en-US" sz="1100">
                    <a:latin typeface="Tahoma" panose="020B0604030504040204" pitchFamily="34" charset="0"/>
                    <a:ea typeface="Tahoma" panose="020B0604030504040204" pitchFamily="34" charset="0"/>
                    <a:cs typeface="Tahoma" panose="020B0604030504040204" pitchFamily="34" charset="0"/>
                  </a:endParaRPr>
                </a:p>
              </p:txBody>
            </p:sp>
            <p:sp>
              <p:nvSpPr>
                <p:cNvPr id="126" name="Freeform 125"/>
                <p:cNvSpPr/>
                <p:nvPr/>
              </p:nvSpPr>
              <p:spPr>
                <a:xfrm>
                  <a:off x="7817314" y="5228034"/>
                  <a:ext cx="2398147" cy="241371"/>
                </a:xfrm>
                <a:custGeom>
                  <a:avLst/>
                  <a:gdLst>
                    <a:gd name="connsiteX0" fmla="*/ 125127 w 2398147"/>
                    <a:gd name="connsiteY0" fmla="*/ 0 h 241371"/>
                    <a:gd name="connsiteX1" fmla="*/ 2287368 w 2398147"/>
                    <a:gd name="connsiteY1" fmla="*/ 0 h 241371"/>
                    <a:gd name="connsiteX2" fmla="*/ 2298432 w 2398147"/>
                    <a:gd name="connsiteY2" fmla="*/ 4583 h 241371"/>
                    <a:gd name="connsiteX3" fmla="*/ 2323725 w 2398147"/>
                    <a:gd name="connsiteY3" fmla="*/ 9579 h 241371"/>
                    <a:gd name="connsiteX4" fmla="*/ 2398147 w 2398147"/>
                    <a:gd name="connsiteY4" fmla="*/ 119432 h 241371"/>
                    <a:gd name="connsiteX5" fmla="*/ 2323725 w 2398147"/>
                    <a:gd name="connsiteY5" fmla="*/ 229285 h 241371"/>
                    <a:gd name="connsiteX6" fmla="*/ 2310002 w 2398147"/>
                    <a:gd name="connsiteY6" fmla="*/ 231996 h 241371"/>
                    <a:gd name="connsiteX7" fmla="*/ 2287368 w 2398147"/>
                    <a:gd name="connsiteY7" fmla="*/ 241371 h 241371"/>
                    <a:gd name="connsiteX8" fmla="*/ 125127 w 2398147"/>
                    <a:gd name="connsiteY8" fmla="*/ 241371 h 241371"/>
                    <a:gd name="connsiteX9" fmla="*/ 118013 w 2398147"/>
                    <a:gd name="connsiteY9" fmla="*/ 238425 h 241371"/>
                    <a:gd name="connsiteX10" fmla="*/ 72768 w 2398147"/>
                    <a:gd name="connsiteY10" fmla="*/ 229276 h 241371"/>
                    <a:gd name="connsiteX11" fmla="*/ 0 w 2398147"/>
                    <a:gd name="connsiteY11" fmla="*/ 119327 h 241371"/>
                    <a:gd name="connsiteX12" fmla="*/ 119144 w 2398147"/>
                    <a:gd name="connsiteY12" fmla="*/ 1 h 241371"/>
                    <a:gd name="connsiteX13" fmla="*/ 123163 w 2398147"/>
                    <a:gd name="connsiteY13" fmla="*/ 814 h 24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98147" h="241371">
                      <a:moveTo>
                        <a:pt x="125127" y="0"/>
                      </a:moveTo>
                      <a:lnTo>
                        <a:pt x="2287368" y="0"/>
                      </a:lnTo>
                      <a:lnTo>
                        <a:pt x="2298432" y="4583"/>
                      </a:lnTo>
                      <a:lnTo>
                        <a:pt x="2323725" y="9579"/>
                      </a:lnTo>
                      <a:cubicBezTo>
                        <a:pt x="2367460" y="27678"/>
                        <a:pt x="2398147" y="70049"/>
                        <a:pt x="2398147" y="119432"/>
                      </a:cubicBezTo>
                      <a:cubicBezTo>
                        <a:pt x="2398147" y="168815"/>
                        <a:pt x="2367460" y="211186"/>
                        <a:pt x="2323725" y="229285"/>
                      </a:cubicBezTo>
                      <a:lnTo>
                        <a:pt x="2310002" y="231996"/>
                      </a:lnTo>
                      <a:lnTo>
                        <a:pt x="2287368" y="241371"/>
                      </a:lnTo>
                      <a:lnTo>
                        <a:pt x="125127" y="241371"/>
                      </a:lnTo>
                      <a:lnTo>
                        <a:pt x="118013" y="238425"/>
                      </a:lnTo>
                      <a:lnTo>
                        <a:pt x="72768" y="229276"/>
                      </a:lnTo>
                      <a:cubicBezTo>
                        <a:pt x="30005" y="211161"/>
                        <a:pt x="0" y="168754"/>
                        <a:pt x="0" y="119327"/>
                      </a:cubicBezTo>
                      <a:cubicBezTo>
                        <a:pt x="0" y="53425"/>
                        <a:pt x="53343" y="1"/>
                        <a:pt x="119144" y="1"/>
                      </a:cubicBezTo>
                      <a:lnTo>
                        <a:pt x="123163" y="814"/>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9991407" y="5276770"/>
                  <a:ext cx="153505" cy="143895"/>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36" name="Straight Arrow Connector 135"/>
              <p:cNvCxnSpPr/>
              <p:nvPr/>
            </p:nvCxnSpPr>
            <p:spPr>
              <a:xfrm>
                <a:off x="7726200" y="1622413"/>
                <a:ext cx="3517019" cy="2170"/>
              </a:xfrm>
              <a:prstGeom prst="straightConnector1">
                <a:avLst/>
              </a:prstGeom>
              <a:ln w="19050" cap="flat" cmpd="sng" algn="ctr">
                <a:solidFill>
                  <a:schemeClr val="dk1"/>
                </a:solidFill>
                <a:prstDash val="solid"/>
                <a:round/>
                <a:headEnd type="diamond" w="med" len="med"/>
                <a:tailEnd type="diamond" w="med" len="med"/>
              </a:ln>
            </p:spPr>
            <p:style>
              <a:lnRef idx="0">
                <a:scrgbClr r="0" g="0" b="0"/>
              </a:lnRef>
              <a:fillRef idx="0">
                <a:scrgbClr r="0" g="0" b="0"/>
              </a:fillRef>
              <a:effectRef idx="0">
                <a:scrgbClr r="0" g="0" b="0"/>
              </a:effectRef>
              <a:fontRef idx="minor">
                <a:schemeClr val="tx1"/>
              </a:fontRef>
            </p:style>
          </p:cxnSp>
          <p:cxnSp>
            <p:nvCxnSpPr>
              <p:cNvPr id="137" name="Straight Arrow Connector 136"/>
              <p:cNvCxnSpPr/>
              <p:nvPr/>
            </p:nvCxnSpPr>
            <p:spPr>
              <a:xfrm>
                <a:off x="7734283" y="2853027"/>
                <a:ext cx="3517019" cy="2170"/>
              </a:xfrm>
              <a:prstGeom prst="straightConnector1">
                <a:avLst/>
              </a:prstGeom>
              <a:ln w="19050" cap="flat" cmpd="sng" algn="ctr">
                <a:solidFill>
                  <a:schemeClr val="dk1"/>
                </a:solidFill>
                <a:prstDash val="solid"/>
                <a:round/>
                <a:headEnd type="diamond" w="med" len="med"/>
                <a:tailEnd type="diamond" w="med" len="med"/>
              </a:ln>
            </p:spPr>
            <p:style>
              <a:lnRef idx="0">
                <a:scrgbClr r="0" g="0" b="0"/>
              </a:lnRef>
              <a:fillRef idx="0">
                <a:scrgbClr r="0" g="0" b="0"/>
              </a:fillRef>
              <a:effectRef idx="0">
                <a:scrgbClr r="0" g="0" b="0"/>
              </a:effectRef>
              <a:fontRef idx="minor">
                <a:schemeClr val="tx1"/>
              </a:fontRef>
            </p:style>
          </p:cxnSp>
          <p:cxnSp>
            <p:nvCxnSpPr>
              <p:cNvPr id="138" name="Straight Arrow Connector 137"/>
              <p:cNvCxnSpPr/>
              <p:nvPr/>
            </p:nvCxnSpPr>
            <p:spPr>
              <a:xfrm>
                <a:off x="7734283" y="4055369"/>
                <a:ext cx="3517019" cy="2170"/>
              </a:xfrm>
              <a:prstGeom prst="straightConnector1">
                <a:avLst/>
              </a:prstGeom>
              <a:ln w="19050" cap="flat" cmpd="sng" algn="ctr">
                <a:solidFill>
                  <a:schemeClr val="dk1"/>
                </a:solidFill>
                <a:prstDash val="solid"/>
                <a:round/>
                <a:headEnd type="diamond" w="med" len="med"/>
                <a:tailEnd type="diamond" w="med" len="med"/>
              </a:ln>
            </p:spPr>
            <p:style>
              <a:lnRef idx="0">
                <a:scrgbClr r="0" g="0" b="0"/>
              </a:lnRef>
              <a:fillRef idx="0">
                <a:scrgbClr r="0" g="0" b="0"/>
              </a:fillRef>
              <a:effectRef idx="0">
                <a:scrgbClr r="0" g="0" b="0"/>
              </a:effectRef>
              <a:fontRef idx="minor">
                <a:schemeClr val="tx1"/>
              </a:fontRef>
            </p:style>
          </p:cxnSp>
          <p:cxnSp>
            <p:nvCxnSpPr>
              <p:cNvPr id="139" name="Straight Arrow Connector 138"/>
              <p:cNvCxnSpPr/>
              <p:nvPr/>
            </p:nvCxnSpPr>
            <p:spPr>
              <a:xfrm>
                <a:off x="7716211" y="5273705"/>
                <a:ext cx="3517019" cy="2170"/>
              </a:xfrm>
              <a:prstGeom prst="straightConnector1">
                <a:avLst/>
              </a:prstGeom>
              <a:ln w="19050" cap="flat" cmpd="sng" algn="ctr">
                <a:solidFill>
                  <a:schemeClr val="dk1"/>
                </a:solidFill>
                <a:prstDash val="solid"/>
                <a:round/>
                <a:headEnd type="diamond" w="med" len="med"/>
                <a:tailEnd type="diamond" w="med" len="med"/>
              </a:ln>
            </p:spPr>
            <p:style>
              <a:lnRef idx="0">
                <a:scrgbClr r="0" g="0" b="0"/>
              </a:lnRef>
              <a:fillRef idx="0">
                <a:scrgbClr r="0" g="0" b="0"/>
              </a:fillRef>
              <a:effectRef idx="0">
                <a:scrgbClr r="0" g="0" b="0"/>
              </a:effectRef>
              <a:fontRef idx="minor">
                <a:schemeClr val="tx1"/>
              </a:fontRef>
            </p:style>
          </p:cxnSp>
          <p:cxnSp>
            <p:nvCxnSpPr>
              <p:cNvPr id="140" name="Straight Arrow Connector 139"/>
              <p:cNvCxnSpPr/>
              <p:nvPr/>
            </p:nvCxnSpPr>
            <p:spPr>
              <a:xfrm>
                <a:off x="7734283" y="6499053"/>
                <a:ext cx="3517019" cy="2170"/>
              </a:xfrm>
              <a:prstGeom prst="straightConnector1">
                <a:avLst/>
              </a:prstGeom>
              <a:ln w="19050" cap="flat" cmpd="sng" algn="ctr">
                <a:solidFill>
                  <a:schemeClr val="dk1"/>
                </a:solidFill>
                <a:prstDash val="solid"/>
                <a:round/>
                <a:headEnd type="diamond" w="med" len="med"/>
                <a:tailEnd type="diamond" w="med" len="med"/>
              </a:ln>
            </p:spPr>
            <p:style>
              <a:lnRef idx="0">
                <a:scrgbClr r="0" g="0" b="0"/>
              </a:lnRef>
              <a:fillRef idx="0">
                <a:scrgbClr r="0" g="0" b="0"/>
              </a:fillRef>
              <a:effectRef idx="0">
                <a:scrgbClr r="0" g="0" b="0"/>
              </a:effectRef>
              <a:fontRef idx="minor">
                <a:schemeClr val="tx1"/>
              </a:fontRef>
            </p:style>
          </p:cxnSp>
        </p:grpSp>
        <p:sp>
          <p:nvSpPr>
            <p:cNvPr id="143" name="TextBox 142"/>
            <p:cNvSpPr txBox="1"/>
            <p:nvPr/>
          </p:nvSpPr>
          <p:spPr>
            <a:xfrm>
              <a:off x="7194993" y="2297245"/>
              <a:ext cx="6890066" cy="282439"/>
            </a:xfrm>
            <a:prstGeom prst="rect">
              <a:avLst/>
            </a:prstGeom>
            <a:noFill/>
          </p:spPr>
          <p:txBody>
            <a:bodyPr wrap="square" lIns="91440" tIns="45720" rIns="91440" bIns="45720" rtlCol="0" anchor="t">
              <a:spAutoFit/>
            </a:bodyPr>
            <a:lstStyle/>
            <a:p>
              <a:pPr marL="0" lvl="1"/>
              <a:r>
                <a:rPr lang="en-US" sz="1500" dirty="0">
                  <a:latin typeface="Tahoma"/>
                  <a:ea typeface="Tahoma"/>
                  <a:cs typeface="Tahoma"/>
                </a:rPr>
                <a:t>Báo </a:t>
              </a:r>
              <a:r>
                <a:rPr lang="en-US" sz="1500" dirty="0" err="1">
                  <a:latin typeface="Tahoma"/>
                  <a:ea typeface="Tahoma"/>
                  <a:cs typeface="Tahoma"/>
                </a:rPr>
                <a:t>cáo</a:t>
              </a:r>
              <a:r>
                <a:rPr lang="en-US" sz="1500" dirty="0">
                  <a:latin typeface="Tahoma"/>
                  <a:ea typeface="Tahoma"/>
                  <a:cs typeface="Tahoma"/>
                </a:rPr>
                <a:t> </a:t>
              </a:r>
              <a:r>
                <a:rPr lang="en-US" sz="1500" dirty="0" err="1">
                  <a:latin typeface="Tahoma"/>
                  <a:ea typeface="Tahoma"/>
                  <a:cs typeface="Tahoma"/>
                </a:rPr>
                <a:t>bằng</a:t>
              </a:r>
              <a:r>
                <a:rPr lang="en-US" sz="1500" dirty="0">
                  <a:latin typeface="Tahoma"/>
                  <a:ea typeface="Tahoma"/>
                  <a:cs typeface="Tahoma"/>
                </a:rPr>
                <a:t> </a:t>
              </a:r>
              <a:r>
                <a:rPr lang="en-US" sz="1500" dirty="0" err="1">
                  <a:latin typeface="Tahoma"/>
                  <a:ea typeface="Tahoma"/>
                  <a:cs typeface="Tahoma"/>
                </a:rPr>
                <a:t>lời</a:t>
              </a:r>
              <a:r>
                <a:rPr lang="en-US" sz="1500" dirty="0">
                  <a:latin typeface="Tahoma"/>
                  <a:ea typeface="Tahoma"/>
                  <a:cs typeface="Tahoma"/>
                </a:rPr>
                <a:t> </a:t>
              </a:r>
              <a:r>
                <a:rPr lang="en-US" sz="1500" dirty="0" err="1">
                  <a:latin typeface="Tahoma"/>
                  <a:ea typeface="Tahoma"/>
                  <a:cs typeface="Tahoma"/>
                </a:rPr>
                <a:t>nói</a:t>
              </a:r>
              <a:r>
                <a:rPr lang="en-US" sz="1500" dirty="0">
                  <a:latin typeface="Tahoma"/>
                  <a:ea typeface="Tahoma"/>
                  <a:cs typeface="Tahoma"/>
                </a:rPr>
                <a:t> </a:t>
              </a:r>
              <a:r>
                <a:rPr lang="en-US" sz="1500" dirty="0" err="1">
                  <a:latin typeface="Tahoma"/>
                  <a:ea typeface="Tahoma"/>
                  <a:cs typeface="Tahoma"/>
                </a:rPr>
                <a:t>được</a:t>
              </a:r>
              <a:r>
                <a:rPr lang="en-US" sz="1500" dirty="0">
                  <a:latin typeface="Tahoma"/>
                  <a:ea typeface="Tahoma"/>
                  <a:cs typeface="Tahoma"/>
                </a:rPr>
                <a:t> </a:t>
              </a:r>
              <a:r>
                <a:rPr lang="en-US" sz="1500" dirty="0" err="1">
                  <a:latin typeface="Tahoma"/>
                  <a:ea typeface="Tahoma"/>
                  <a:cs typeface="Tahoma"/>
                </a:rPr>
                <a:t>gửi</a:t>
              </a:r>
              <a:r>
                <a:rPr lang="en-US" sz="1500" dirty="0">
                  <a:latin typeface="Tahoma"/>
                  <a:ea typeface="Tahoma"/>
                  <a:cs typeface="Tahoma"/>
                </a:rPr>
                <a:t> </a:t>
              </a:r>
              <a:r>
                <a:rPr lang="en-US" sz="1500" dirty="0" err="1">
                  <a:latin typeface="Tahoma"/>
                  <a:ea typeface="Tahoma"/>
                  <a:cs typeface="Tahoma"/>
                </a:rPr>
                <a:t>tới</a:t>
              </a:r>
              <a:r>
                <a:rPr lang="en-US" sz="1500" dirty="0">
                  <a:latin typeface="Tahoma"/>
                  <a:ea typeface="Tahoma"/>
                  <a:cs typeface="Tahoma"/>
                </a:rPr>
                <a:t> </a:t>
              </a:r>
              <a:r>
                <a:rPr lang="en-US" sz="1500" dirty="0" err="1">
                  <a:latin typeface="Tahoma"/>
                  <a:ea typeface="Tahoma"/>
                  <a:cs typeface="Tahoma"/>
                </a:rPr>
                <a:t>hội</a:t>
              </a:r>
              <a:r>
                <a:rPr lang="en-US" sz="1500" dirty="0">
                  <a:latin typeface="Tahoma"/>
                  <a:ea typeface="Tahoma"/>
                  <a:cs typeface="Tahoma"/>
                </a:rPr>
                <a:t> </a:t>
              </a:r>
              <a:r>
                <a:rPr lang="en-US" sz="1500" dirty="0" err="1">
                  <a:latin typeface="Tahoma"/>
                  <a:ea typeface="Tahoma"/>
                  <a:cs typeface="Tahoma"/>
                </a:rPr>
                <a:t>đồng</a:t>
              </a:r>
              <a:r>
                <a:rPr lang="en-US" sz="1500" dirty="0">
                  <a:latin typeface="Tahoma"/>
                  <a:ea typeface="Tahoma"/>
                  <a:cs typeface="Tahoma"/>
                </a:rPr>
                <a:t> </a:t>
              </a:r>
              <a:r>
                <a:rPr lang="en-US" sz="1500" dirty="0" err="1">
                  <a:latin typeface="Tahoma"/>
                  <a:ea typeface="Tahoma"/>
                  <a:cs typeface="Tahoma"/>
                </a:rPr>
                <a:t>quản</a:t>
              </a:r>
              <a:r>
                <a:rPr lang="en-US" sz="1500" dirty="0">
                  <a:latin typeface="Tahoma"/>
                  <a:ea typeface="Tahoma"/>
                  <a:cs typeface="Tahoma"/>
                </a:rPr>
                <a:t> </a:t>
              </a:r>
              <a:r>
                <a:rPr lang="en-US" sz="1500" dirty="0" err="1">
                  <a:latin typeface="Tahoma"/>
                  <a:ea typeface="Tahoma"/>
                  <a:cs typeface="Tahoma"/>
                </a:rPr>
                <a:t>trị</a:t>
              </a:r>
              <a:r>
                <a:rPr lang="en-US" sz="1500" dirty="0">
                  <a:latin typeface="Tahoma"/>
                  <a:ea typeface="Tahoma"/>
                  <a:cs typeface="Tahoma"/>
                </a:rPr>
                <a:t> / Các </a:t>
              </a:r>
              <a:r>
                <a:rPr lang="en-US" sz="1500" dirty="0" err="1">
                  <a:latin typeface="Tahoma"/>
                  <a:ea typeface="Tahoma"/>
                  <a:cs typeface="Tahoma"/>
                </a:rPr>
                <a:t>nhà</a:t>
              </a:r>
              <a:r>
                <a:rPr lang="en-US" sz="1500" dirty="0">
                  <a:latin typeface="Tahoma"/>
                  <a:ea typeface="Tahoma"/>
                  <a:cs typeface="Tahoma"/>
                </a:rPr>
                <a:t> </a:t>
              </a:r>
              <a:r>
                <a:rPr lang="en-US" sz="1500" dirty="0" err="1">
                  <a:latin typeface="Tahoma"/>
                  <a:ea typeface="Tahoma"/>
                  <a:cs typeface="Tahoma"/>
                </a:rPr>
                <a:t>quản</a:t>
              </a:r>
              <a:r>
                <a:rPr lang="en-US" sz="1500" dirty="0">
                  <a:latin typeface="Tahoma"/>
                  <a:ea typeface="Tahoma"/>
                  <a:cs typeface="Tahoma"/>
                </a:rPr>
                <a:t> </a:t>
              </a:r>
              <a:r>
                <a:rPr lang="en-US" sz="1500" dirty="0" err="1">
                  <a:latin typeface="Tahoma"/>
                  <a:ea typeface="Tahoma"/>
                  <a:cs typeface="Tahoma"/>
                </a:rPr>
                <a:t>lý</a:t>
              </a:r>
              <a:r>
                <a:rPr lang="en-US" sz="1500" dirty="0">
                  <a:latin typeface="Tahoma"/>
                  <a:ea typeface="Tahoma"/>
                  <a:cs typeface="Tahoma"/>
                </a:rPr>
                <a:t>/Ban </a:t>
              </a:r>
              <a:r>
                <a:rPr lang="en-US" sz="1500" dirty="0" err="1">
                  <a:latin typeface="Tahoma"/>
                  <a:ea typeface="Tahoma"/>
                  <a:cs typeface="Tahoma"/>
                </a:rPr>
                <a:t>bồi</a:t>
              </a:r>
              <a:r>
                <a:rPr lang="en-US" sz="1500" dirty="0">
                  <a:latin typeface="Tahoma"/>
                  <a:ea typeface="Tahoma"/>
                  <a:cs typeface="Tahoma"/>
                </a:rPr>
                <a:t> </a:t>
              </a:r>
              <a:r>
                <a:rPr lang="en-US" sz="1500" dirty="0" err="1">
                  <a:latin typeface="Tahoma"/>
                  <a:ea typeface="Tahoma"/>
                  <a:cs typeface="Tahoma"/>
                </a:rPr>
                <a:t>thẩm</a:t>
              </a:r>
              <a:r>
                <a:rPr lang="en-US" sz="1500" dirty="0">
                  <a:latin typeface="Tahoma"/>
                  <a:ea typeface="Tahoma"/>
                  <a:cs typeface="Tahoma"/>
                </a:rPr>
                <a:t> </a:t>
              </a:r>
            </a:p>
          </p:txBody>
        </p:sp>
      </p:grpSp>
      <p:pic>
        <p:nvPicPr>
          <p:cNvPr id="2" name="Picture 4" descr="Red and white post it note">
            <a:extLst>
              <a:ext uri="{FF2B5EF4-FFF2-40B4-BE49-F238E27FC236}">
                <a16:creationId xmlns:a16="http://schemas.microsoft.com/office/drawing/2014/main" id="{1A061D99-CF57-39B2-6617-83B978E8F597}"/>
              </a:ext>
            </a:extLst>
          </p:cNvPr>
          <p:cNvPicPr>
            <a:picLocks noChangeAspect="1"/>
          </p:cNvPicPr>
          <p:nvPr/>
        </p:nvPicPr>
        <p:blipFill>
          <a:blip r:embed="rId3"/>
          <a:stretch>
            <a:fillRect/>
          </a:stretch>
        </p:blipFill>
        <p:spPr>
          <a:xfrm>
            <a:off x="9147718" y="2201251"/>
            <a:ext cx="1748884" cy="2102377"/>
          </a:xfrm>
          <a:prstGeom prst="rect">
            <a:avLst/>
          </a:prstGeom>
        </p:spPr>
      </p:pic>
    </p:spTree>
    <p:extLst>
      <p:ext uri="{BB962C8B-B14F-4D97-AF65-F5344CB8AC3E}">
        <p14:creationId xmlns:p14="http://schemas.microsoft.com/office/powerpoint/2010/main" val="291968891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Điều tra tấn công mạng không dây</a:t>
            </a:r>
          </a:p>
        </p:txBody>
      </p:sp>
      <p:sp>
        <p:nvSpPr>
          <p:cNvPr id="4" name="Slide Number Placeholder 3"/>
          <p:cNvSpPr>
            <a:spLocks noGrp="1"/>
          </p:cNvSpPr>
          <p:nvPr>
            <p:ph type="sldNum" sz="quarter" idx="12"/>
          </p:nvPr>
        </p:nvSpPr>
        <p:spPr/>
        <p:txBody>
          <a:bodyPr/>
          <a:lstStyle/>
          <a:p>
            <a:fld id="{3E15BD7C-E074-4D4A-84C3-500EE5B9C190}" type="slidenum">
              <a:rPr lang="ru-RU" smtClean="0"/>
              <a:pPr/>
              <a:t>70</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755374" y="894522"/>
            <a:ext cx="10455965"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1" hangingPunct="1">
              <a:buFont typeface="Wingdings" pitchFamily="2" charset="2"/>
              <a:buChar char="§"/>
            </a:pPr>
            <a:r>
              <a:rPr lang="en-US" altLang="en-US" sz="2400"/>
              <a:t>Điều tra </a:t>
            </a:r>
            <a:r>
              <a:rPr lang="vi-VN" altLang="en-US" sz="2400"/>
              <a:t>viên cần kiểm tra xem các điểm truy cập không dây sử dụng giao thức bảo mật mạng không dây nào để qua đó xác định khả năng có các lỗ hổng.</a:t>
            </a:r>
          </a:p>
          <a:p>
            <a:pPr eaLnBrk="1" hangingPunct="1">
              <a:buFont typeface="Wingdings" pitchFamily="2" charset="2"/>
              <a:buChar char="§"/>
            </a:pPr>
            <a:r>
              <a:rPr lang="vi-VN" altLang="en-US" sz="2400"/>
              <a:t>Thiết lập các thử nghiệm để kiểm tra quá trình xâm nhập: </a:t>
            </a:r>
            <a:r>
              <a:rPr lang="en-US" altLang="en-US" sz="2400"/>
              <a:t>Điều tra </a:t>
            </a:r>
            <a:r>
              <a:rPr lang="vi-VN" altLang="en-US" sz="2400"/>
              <a:t>viên có thể sử dụng các công cụ Backtrack để kiểm tra với các mật khẩu được cung cấp để kiểm tra việc mã hóa bảo mật cho mạng không dây. </a:t>
            </a:r>
          </a:p>
          <a:p>
            <a:pPr eaLnBrk="1" hangingPunct="1">
              <a:buFont typeface="Wingdings" pitchFamily="2" charset="2"/>
              <a:buChar char="§"/>
            </a:pPr>
            <a:r>
              <a:rPr lang="vi-VN" altLang="en-US" sz="2400"/>
              <a:t>Dùng công cụ để kiểm tra pháp chứng: </a:t>
            </a:r>
            <a:r>
              <a:rPr lang="en-US" altLang="en-US" sz="2400"/>
              <a:t>Điều tra </a:t>
            </a:r>
            <a:r>
              <a:rPr lang="vi-VN" altLang="en-US" sz="2400"/>
              <a:t>viên có thể sử dụng các công cụ tìm kiếm phát hiện mạng không dây: daerosol, airfart, aphopper, apradar, karma, kismet, ministumbler, netstumbler, wellenreiter, wifi hopper, wirelessmon.</a:t>
            </a:r>
          </a:p>
        </p:txBody>
      </p:sp>
    </p:spTree>
    <p:extLst>
      <p:ext uri="{BB962C8B-B14F-4D97-AF65-F5344CB8AC3E}">
        <p14:creationId xmlns:p14="http://schemas.microsoft.com/office/powerpoint/2010/main" val="363157036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en-US" sz="3600"/>
              <a:t>Điều tra mạng không dây của doanh nghiệp</a:t>
            </a:r>
          </a:p>
        </p:txBody>
      </p:sp>
      <p:sp>
        <p:nvSpPr>
          <p:cNvPr id="4" name="Slide Number Placeholder 3"/>
          <p:cNvSpPr>
            <a:spLocks noGrp="1"/>
          </p:cNvSpPr>
          <p:nvPr>
            <p:ph type="sldNum" sz="quarter" idx="12"/>
          </p:nvPr>
        </p:nvSpPr>
        <p:spPr/>
        <p:txBody>
          <a:bodyPr/>
          <a:lstStyle/>
          <a:p>
            <a:fld id="{3E15BD7C-E074-4D4A-84C3-500EE5B9C190}" type="slidenum">
              <a:rPr lang="ru-RU" smtClean="0"/>
              <a:pPr/>
              <a:t>71</a:t>
            </a:fld>
            <a:endParaRPr lang="ru-RU"/>
          </a:p>
        </p:txBody>
      </p:sp>
      <p:sp>
        <p:nvSpPr>
          <p:cNvPr id="7" name="Content Placeholder 4">
            <a:extLst>
              <a:ext uri="{FF2B5EF4-FFF2-40B4-BE49-F238E27FC236}">
                <a16:creationId xmlns:a16="http://schemas.microsoft.com/office/drawing/2014/main" id="{055564E8-39B4-1035-D5C6-24F85AD5827E}"/>
              </a:ext>
            </a:extLst>
          </p:cNvPr>
          <p:cNvSpPr txBox="1">
            <a:spLocks/>
          </p:cNvSpPr>
          <p:nvPr/>
        </p:nvSpPr>
        <p:spPr>
          <a:xfrm>
            <a:off x="755374" y="894522"/>
            <a:ext cx="10455965" cy="4950873"/>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1" hangingPunct="1">
              <a:buFont typeface="Wingdings" pitchFamily="2" charset="2"/>
              <a:buChar char="§"/>
            </a:pPr>
            <a:r>
              <a:rPr lang="vi-VN" altLang="en-US" sz="2400"/>
              <a:t>Một số điểm truy cập mạng không dây của tổ chức, doanh nghiệp chọn giao thức mã hóa không được an toàn dành cho mạng không dây, rất đơn giản để có thể cài đặt cho hầu hết những thiết bị nhỏ, giúp cho mạng không dây liên kết nhanh hơn và giảm chi phí của người dùng. </a:t>
            </a:r>
          </a:p>
          <a:p>
            <a:pPr eaLnBrk="1" hangingPunct="1">
              <a:buFont typeface="Wingdings" pitchFamily="2" charset="2"/>
              <a:buChar char="§"/>
            </a:pPr>
            <a:r>
              <a:rPr lang="vi-VN" altLang="en-US" sz="2400"/>
              <a:t>Trước khi kiễm tra giao tiếp mạng không dây của doanh nghiệp,  </a:t>
            </a:r>
            <a:r>
              <a:rPr lang="en-US" altLang="en-US" sz="2400"/>
              <a:t>Điều</a:t>
            </a:r>
            <a:r>
              <a:rPr lang="vi-VN" altLang="en-US" sz="2400"/>
              <a:t> </a:t>
            </a:r>
            <a:r>
              <a:rPr lang="en-US" altLang="en-US" sz="2400"/>
              <a:t>tra</a:t>
            </a:r>
            <a:r>
              <a:rPr lang="vi-VN" altLang="en-US" sz="2400"/>
              <a:t> viên phải biết được làm thế nào điểm truy cập và máy tính tương tác với nhau. </a:t>
            </a:r>
          </a:p>
          <a:p>
            <a:pPr eaLnBrk="1" hangingPunct="1">
              <a:buFont typeface="Wingdings" pitchFamily="2" charset="2"/>
              <a:buChar char="§"/>
            </a:pPr>
            <a:r>
              <a:rPr lang="en-US" altLang="en-US" sz="2400"/>
              <a:t>Điều</a:t>
            </a:r>
            <a:r>
              <a:rPr lang="vi-VN" altLang="en-US" sz="2400"/>
              <a:t> </a:t>
            </a:r>
            <a:r>
              <a:rPr lang="en-US" altLang="en-US" sz="2400"/>
              <a:t>tra</a:t>
            </a:r>
            <a:r>
              <a:rPr lang="vi-VN" altLang="en-US" sz="2400"/>
              <a:t> viên cần kiểm tra xem có điểm truy cập không dây nào cung cấp cho kẻ tấn công truy cập vào một cách đơn giản,  </a:t>
            </a:r>
            <a:r>
              <a:rPr lang="en-US" altLang="en-US" sz="2400"/>
              <a:t>Điều tra </a:t>
            </a:r>
            <a:r>
              <a:rPr lang="vi-VN" altLang="en-US" sz="2400"/>
              <a:t>viên có thể sử dụng các công cụ Fern-Wifi-cracker – GUI để kiểm tra mã hóa.</a:t>
            </a:r>
          </a:p>
        </p:txBody>
      </p:sp>
    </p:spTree>
    <p:extLst>
      <p:ext uri="{BB962C8B-B14F-4D97-AF65-F5344CB8AC3E}">
        <p14:creationId xmlns:p14="http://schemas.microsoft.com/office/powerpoint/2010/main" val="1546709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10056818" y="6237294"/>
            <a:ext cx="611187" cy="617537"/>
          </a:xfrm>
        </p:spPr>
        <p:txBody>
          <a:bodyPr/>
          <a:lstStyle/>
          <a:p>
            <a:fld id="{3E15BD7C-E074-4D4A-84C3-500EE5B9C190}" type="slidenum">
              <a:rPr lang="ru-RU" dirty="0" smtClean="0"/>
              <a:pPr/>
              <a:t>72</a:t>
            </a:fld>
            <a:endParaRPr lang="ru-RU" dirty="0"/>
          </a:p>
        </p:txBody>
      </p:sp>
    </p:spTree>
    <p:extLst>
      <p:ext uri="{BB962C8B-B14F-4D97-AF65-F5344CB8AC3E}">
        <p14:creationId xmlns:p14="http://schemas.microsoft.com/office/powerpoint/2010/main" val="3718569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err="1">
                <a:latin typeface="Calibri"/>
                <a:cs typeface="Calibri"/>
              </a:rPr>
              <a:t>Hướng</a:t>
            </a:r>
            <a:r>
              <a:rPr lang="en-US">
                <a:latin typeface="Calibri"/>
                <a:cs typeface="Calibri"/>
              </a:rPr>
              <a:t> </a:t>
            </a:r>
            <a:r>
              <a:rPr lang="en-US" err="1">
                <a:latin typeface="Calibri"/>
                <a:cs typeface="Calibri"/>
              </a:rPr>
              <a:t>dẫn</a:t>
            </a:r>
            <a:r>
              <a:rPr lang="en-US">
                <a:latin typeface="Calibri"/>
                <a:cs typeface="Calibri"/>
              </a:rPr>
              <a:t> </a:t>
            </a:r>
            <a:r>
              <a:rPr lang="en-US" err="1">
                <a:latin typeface="Calibri"/>
                <a:cs typeface="Calibri"/>
              </a:rPr>
              <a:t>viết</a:t>
            </a:r>
            <a:r>
              <a:rPr lang="en-US">
                <a:latin typeface="Calibri"/>
                <a:cs typeface="Calibri"/>
              </a:rPr>
              <a:t> </a:t>
            </a:r>
            <a:r>
              <a:rPr lang="en-US" err="1">
                <a:latin typeface="Calibri"/>
                <a:cs typeface="Calibri"/>
              </a:rPr>
              <a:t>báo</a:t>
            </a:r>
            <a:r>
              <a:rPr lang="en-US">
                <a:latin typeface="Calibri"/>
                <a:cs typeface="Calibri"/>
              </a:rPr>
              <a:t> </a:t>
            </a:r>
            <a:r>
              <a:rPr lang="en-US" err="1">
                <a:latin typeface="Calibri"/>
                <a:cs typeface="Calibri"/>
              </a:rPr>
              <a:t>cáo</a:t>
            </a:r>
            <a:r>
              <a:rPr lang="en-US">
                <a:latin typeface="Calibri"/>
                <a:cs typeface="Calibri"/>
              </a:rPr>
              <a:t> </a:t>
            </a:r>
          </a:p>
        </p:txBody>
      </p:sp>
      <p:sp>
        <p:nvSpPr>
          <p:cNvPr id="4" name="Slide Number Placeholder 3"/>
          <p:cNvSpPr>
            <a:spLocks noGrp="1"/>
          </p:cNvSpPr>
          <p:nvPr>
            <p:ph type="sldNum" sz="quarter" idx="12"/>
          </p:nvPr>
        </p:nvSpPr>
        <p:spPr/>
        <p:txBody>
          <a:bodyPr/>
          <a:lstStyle/>
          <a:p>
            <a:fld id="{3E15BD7C-E074-4D4A-84C3-500EE5B9C190}" type="slidenum">
              <a:rPr lang="ru-RU">
                <a:latin typeface="Calibri"/>
              </a:rPr>
              <a:pPr/>
              <a:t>8</a:t>
            </a:fld>
            <a:endParaRPr lang="ru-RU">
              <a:latin typeface="Calibri"/>
            </a:endParaRPr>
          </a:p>
        </p:txBody>
      </p:sp>
      <p:sp>
        <p:nvSpPr>
          <p:cNvPr id="6" name="Content Placeholder 1"/>
          <p:cNvSpPr txBox="1">
            <a:spLocks/>
          </p:cNvSpPr>
          <p:nvPr/>
        </p:nvSpPr>
        <p:spPr>
          <a:xfrm>
            <a:off x="-963168" y="731520"/>
            <a:ext cx="12192000" cy="1426464"/>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p>
        </p:txBody>
      </p:sp>
      <p:grpSp>
        <p:nvGrpSpPr>
          <p:cNvPr id="49" name="Group 48"/>
          <p:cNvGrpSpPr/>
          <p:nvPr/>
        </p:nvGrpSpPr>
        <p:grpSpPr>
          <a:xfrm>
            <a:off x="1540119" y="908391"/>
            <a:ext cx="9586417" cy="5356159"/>
            <a:chOff x="976389" y="2846827"/>
            <a:chExt cx="4065550" cy="3584902"/>
          </a:xfrm>
        </p:grpSpPr>
        <p:grpSp>
          <p:nvGrpSpPr>
            <p:cNvPr id="14" name="Group 13"/>
            <p:cNvGrpSpPr/>
            <p:nvPr/>
          </p:nvGrpSpPr>
          <p:grpSpPr>
            <a:xfrm>
              <a:off x="976389" y="2846827"/>
              <a:ext cx="4051040" cy="523700"/>
              <a:chOff x="507360" y="2946649"/>
              <a:chExt cx="4051040" cy="523700"/>
            </a:xfrm>
          </p:grpSpPr>
          <p:sp>
            <p:nvSpPr>
              <p:cNvPr id="7" name="Snip Diagonal Corner Rectangle 6"/>
              <p:cNvSpPr/>
              <p:nvPr/>
            </p:nvSpPr>
            <p:spPr>
              <a:xfrm>
                <a:off x="803620" y="3019633"/>
                <a:ext cx="3754780" cy="450716"/>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dirty="0">
                    <a:cs typeface="Calibri"/>
                  </a:rPr>
                  <a:t>   </a:t>
                </a:r>
                <a:r>
                  <a:rPr lang="en-US" dirty="0">
                    <a:ea typeface="+mn-lt"/>
                    <a:cs typeface="+mn-lt"/>
                  </a:rPr>
                  <a:t> </a:t>
                </a:r>
                <a:r>
                  <a:rPr lang="en-US" dirty="0">
                    <a:solidFill>
                      <a:schemeClr val="tx1"/>
                    </a:solidFill>
                    <a:cs typeface="Calibri"/>
                  </a:rPr>
                  <a:t> </a:t>
                </a:r>
                <a:r>
                  <a:rPr lang="en-US" dirty="0" err="1">
                    <a:solidFill>
                      <a:schemeClr val="tx1"/>
                    </a:solidFill>
                    <a:cs typeface="Calibri"/>
                  </a:rPr>
                  <a:t>Ghi</a:t>
                </a:r>
                <a:r>
                  <a:rPr lang="en-US" dirty="0">
                    <a:solidFill>
                      <a:schemeClr val="tx1"/>
                    </a:solidFill>
                    <a:cs typeface="Calibri"/>
                  </a:rPr>
                  <a:t> </a:t>
                </a:r>
                <a:r>
                  <a:rPr lang="en-US" dirty="0" err="1">
                    <a:solidFill>
                      <a:schemeClr val="tx1"/>
                    </a:solidFill>
                    <a:cs typeface="Calibri"/>
                  </a:rPr>
                  <a:t>lại</a:t>
                </a:r>
                <a:r>
                  <a:rPr lang="en-US" dirty="0">
                    <a:solidFill>
                      <a:schemeClr val="tx1"/>
                    </a:solidFill>
                    <a:cs typeface="Calibri"/>
                  </a:rPr>
                  <a:t> </a:t>
                </a:r>
                <a:r>
                  <a:rPr lang="en-US" dirty="0" err="1">
                    <a:solidFill>
                      <a:schemeClr val="tx1"/>
                    </a:solidFill>
                    <a:cs typeface="Calibri"/>
                  </a:rPr>
                  <a:t>từng</a:t>
                </a:r>
                <a:r>
                  <a:rPr lang="en-US" dirty="0">
                    <a:solidFill>
                      <a:schemeClr val="tx1"/>
                    </a:solidFill>
                    <a:cs typeface="Calibri"/>
                  </a:rPr>
                  <a:t> </a:t>
                </a:r>
                <a:r>
                  <a:rPr lang="en-US" dirty="0" err="1">
                    <a:solidFill>
                      <a:schemeClr val="tx1"/>
                    </a:solidFill>
                    <a:cs typeface="Calibri"/>
                  </a:rPr>
                  <a:t>bước</a:t>
                </a:r>
                <a:r>
                  <a:rPr lang="en-US" dirty="0">
                    <a:solidFill>
                      <a:schemeClr val="tx1"/>
                    </a:solidFill>
                    <a:cs typeface="Calibri"/>
                  </a:rPr>
                  <a:t> </a:t>
                </a:r>
                <a:r>
                  <a:rPr lang="en-US" dirty="0" err="1">
                    <a:cs typeface="Calibri"/>
                  </a:rPr>
                  <a:t>được</a:t>
                </a:r>
                <a:r>
                  <a:rPr lang="en-US" dirty="0">
                    <a:cs typeface="Calibri"/>
                  </a:rPr>
                  <a:t> </a:t>
                </a:r>
                <a:r>
                  <a:rPr lang="en-US" dirty="0" err="1">
                    <a:cs typeface="Calibri"/>
                  </a:rPr>
                  <a:t>thực</a:t>
                </a:r>
                <a:r>
                  <a:rPr lang="en-US" dirty="0">
                    <a:cs typeface="Calibri"/>
                  </a:rPr>
                  <a:t> </a:t>
                </a:r>
                <a:r>
                  <a:rPr lang="en-US" dirty="0" err="1">
                    <a:cs typeface="Calibri"/>
                  </a:rPr>
                  <a:t>hiện</a:t>
                </a:r>
                <a:r>
                  <a:rPr lang="en-US" dirty="0">
                    <a:cs typeface="Calibri"/>
                  </a:rPr>
                  <a:t> </a:t>
                </a:r>
                <a:r>
                  <a:rPr lang="en-US" dirty="0" err="1">
                    <a:cs typeface="Calibri"/>
                  </a:rPr>
                  <a:t>trong</a:t>
                </a:r>
                <a:r>
                  <a:rPr lang="en-US" dirty="0">
                    <a:cs typeface="Calibri"/>
                  </a:rPr>
                  <a:t> </a:t>
                </a:r>
                <a:r>
                  <a:rPr lang="en-US" dirty="0" err="1">
                    <a:cs typeface="Calibri"/>
                  </a:rPr>
                  <a:t>quá</a:t>
                </a:r>
                <a:r>
                  <a:rPr lang="en-US" dirty="0">
                    <a:cs typeface="Calibri"/>
                  </a:rPr>
                  <a:t> </a:t>
                </a:r>
                <a:r>
                  <a:rPr lang="en-US" dirty="0" err="1">
                    <a:cs typeface="Calibri"/>
                  </a:rPr>
                  <a:t>trình</a:t>
                </a:r>
                <a:r>
                  <a:rPr lang="en-US" dirty="0">
                    <a:cs typeface="Calibri"/>
                  </a:rPr>
                  <a:t> </a:t>
                </a:r>
                <a:r>
                  <a:rPr lang="en-US" dirty="0" err="1">
                    <a:cs typeface="Calibri"/>
                  </a:rPr>
                  <a:t>điều</a:t>
                </a:r>
                <a:r>
                  <a:rPr lang="en-US" dirty="0">
                    <a:cs typeface="Calibri"/>
                  </a:rPr>
                  <a:t> </a:t>
                </a:r>
                <a:r>
                  <a:rPr lang="en-US" dirty="0" err="1">
                    <a:cs typeface="Calibri"/>
                  </a:rPr>
                  <a:t>tra</a:t>
                </a:r>
                <a:r>
                  <a:rPr lang="en-US" dirty="0">
                    <a:cs typeface="Calibri"/>
                  </a:rPr>
                  <a:t> </a:t>
                </a:r>
                <a:r>
                  <a:rPr lang="en-US" dirty="0" err="1">
                    <a:cs typeface="Calibri"/>
                  </a:rPr>
                  <a:t>nhanh</a:t>
                </a:r>
                <a:r>
                  <a:rPr lang="en-US" dirty="0">
                    <a:cs typeface="Calibri"/>
                  </a:rPr>
                  <a:t> </a:t>
                </a:r>
                <a:r>
                  <a:rPr lang="en-US" dirty="0" err="1">
                    <a:cs typeface="Calibri"/>
                  </a:rPr>
                  <a:t>chóng</a:t>
                </a:r>
                <a:r>
                  <a:rPr lang="en-US" dirty="0">
                    <a:cs typeface="Calibri"/>
                  </a:rPr>
                  <a:t>, </a:t>
                </a:r>
                <a:r>
                  <a:rPr lang="en-US" dirty="0" err="1">
                    <a:cs typeface="Calibri"/>
                  </a:rPr>
                  <a:t>rõ</a:t>
                </a:r>
                <a:r>
                  <a:rPr lang="en-US" dirty="0">
                    <a:cs typeface="Calibri"/>
                  </a:rPr>
                  <a:t> </a:t>
                </a:r>
                <a:r>
                  <a:rPr lang="en-US" dirty="0" err="1">
                    <a:cs typeface="Calibri"/>
                  </a:rPr>
                  <a:t>ràng</a:t>
                </a:r>
                <a:r>
                  <a:rPr lang="en-US" dirty="0">
                    <a:cs typeface="Calibri"/>
                  </a:rPr>
                  <a:t> </a:t>
                </a:r>
                <a:r>
                  <a:rPr lang="en-US" dirty="0" err="1">
                    <a:cs typeface="Calibri"/>
                  </a:rPr>
                  <a:t>và</a:t>
                </a:r>
                <a:r>
                  <a:rPr lang="en-US" dirty="0">
                    <a:cs typeface="Calibri"/>
                  </a:rPr>
                  <a:t> </a:t>
                </a:r>
                <a:r>
                  <a:rPr lang="en-US" dirty="0" err="1">
                    <a:cs typeface="Calibri"/>
                  </a:rPr>
                  <a:t>ngắn</a:t>
                </a:r>
                <a:r>
                  <a:rPr lang="en-US" dirty="0">
                    <a:cs typeface="Calibri"/>
                  </a:rPr>
                  <a:t> </a:t>
                </a:r>
                <a:r>
                  <a:rPr lang="en-US" dirty="0" err="1">
                    <a:cs typeface="Calibri"/>
                  </a:rPr>
                  <a:t>gọn</a:t>
                </a:r>
                <a:r>
                  <a:rPr lang="en-US" dirty="0">
                    <a:cs typeface="Calibri"/>
                  </a:rPr>
                  <a:t>. </a:t>
                </a:r>
                <a:r>
                  <a:rPr lang="en-US" dirty="0" err="1">
                    <a:cs typeface="Calibri"/>
                  </a:rPr>
                  <a:t>Điều</a:t>
                </a:r>
                <a:r>
                  <a:rPr lang="en-US" dirty="0">
                    <a:cs typeface="Calibri"/>
                  </a:rPr>
                  <a:t> </a:t>
                </a:r>
                <a:r>
                  <a:rPr lang="en-US" dirty="0" err="1">
                    <a:cs typeface="Calibri"/>
                  </a:rPr>
                  <a:t>này</a:t>
                </a:r>
                <a:r>
                  <a:rPr lang="en-US" dirty="0">
                    <a:cs typeface="Calibri"/>
                  </a:rPr>
                  <a:t> </a:t>
                </a:r>
                <a:r>
                  <a:rPr lang="en-US" dirty="0" err="1">
                    <a:cs typeface="Calibri"/>
                  </a:rPr>
                  <a:t>giúp</a:t>
                </a:r>
                <a:r>
                  <a:rPr lang="en-US" dirty="0">
                    <a:cs typeface="Calibri"/>
                  </a:rPr>
                  <a:t> </a:t>
                </a:r>
                <a:r>
                  <a:rPr lang="en-US" dirty="0" err="1">
                    <a:cs typeface="Calibri"/>
                  </a:rPr>
                  <a:t>tiết</a:t>
                </a:r>
                <a:r>
                  <a:rPr lang="en-US" dirty="0">
                    <a:cs typeface="Calibri"/>
                  </a:rPr>
                  <a:t> </a:t>
                </a:r>
                <a:r>
                  <a:rPr lang="en-US" dirty="0" err="1">
                    <a:cs typeface="Calibri"/>
                  </a:rPr>
                  <a:t>kiệm</a:t>
                </a:r>
                <a:r>
                  <a:rPr lang="en-US" dirty="0">
                    <a:cs typeface="Calibri"/>
                  </a:rPr>
                  <a:t> </a:t>
                </a:r>
                <a:r>
                  <a:rPr lang="en-US" dirty="0" err="1">
                    <a:cs typeface="Calibri"/>
                  </a:rPr>
                  <a:t>thời</a:t>
                </a:r>
                <a:r>
                  <a:rPr lang="en-US" dirty="0">
                    <a:cs typeface="Calibri"/>
                  </a:rPr>
                  <a:t> </a:t>
                </a:r>
                <a:r>
                  <a:rPr lang="en-US" dirty="0" err="1">
                    <a:cs typeface="Calibri"/>
                  </a:rPr>
                  <a:t>gian</a:t>
                </a:r>
                <a:r>
                  <a:rPr lang="en-US" dirty="0">
                    <a:cs typeface="Calibri"/>
                  </a:rPr>
                  <a:t> </a:t>
                </a:r>
                <a:r>
                  <a:rPr lang="en-US" dirty="0" err="1">
                    <a:cs typeface="Calibri"/>
                  </a:rPr>
                  <a:t>và</a:t>
                </a:r>
                <a:r>
                  <a:rPr lang="en-US" dirty="0">
                    <a:cs typeface="Calibri"/>
                  </a:rPr>
                  <a:t> </a:t>
                </a:r>
                <a:r>
                  <a:rPr lang="en-US" dirty="0" err="1">
                    <a:cs typeface="Calibri"/>
                  </a:rPr>
                  <a:t>nâng</a:t>
                </a:r>
                <a:r>
                  <a:rPr lang="en-US" dirty="0">
                    <a:cs typeface="Calibri"/>
                  </a:rPr>
                  <a:t> </a:t>
                </a:r>
                <a:r>
                  <a:rPr lang="en-US" dirty="0" err="1">
                    <a:cs typeface="Calibri"/>
                  </a:rPr>
                  <a:t>cao</a:t>
                </a:r>
                <a:r>
                  <a:rPr lang="en-US" dirty="0">
                    <a:cs typeface="Calibri"/>
                  </a:rPr>
                  <a:t> </a:t>
                </a:r>
                <a:r>
                  <a:rPr lang="en-US" dirty="0" err="1">
                    <a:cs typeface="Calibri"/>
                  </a:rPr>
                  <a:t>độ</a:t>
                </a:r>
                <a:r>
                  <a:rPr lang="en-US" dirty="0">
                    <a:cs typeface="Calibri"/>
                  </a:rPr>
                  <a:t> </a:t>
                </a:r>
                <a:r>
                  <a:rPr lang="en-US" dirty="0" err="1">
                    <a:cs typeface="Calibri"/>
                  </a:rPr>
                  <a:t>chính</a:t>
                </a:r>
                <a:r>
                  <a:rPr lang="en-US" dirty="0">
                    <a:cs typeface="Calibri"/>
                  </a:rPr>
                  <a:t> </a:t>
                </a:r>
                <a:r>
                  <a:rPr lang="en-US" dirty="0" err="1">
                    <a:cs typeface="Calibri"/>
                  </a:rPr>
                  <a:t>xác</a:t>
                </a:r>
                <a:r>
                  <a:rPr lang="en-US" dirty="0">
                    <a:cs typeface="Calibri"/>
                  </a:rPr>
                  <a:t>.</a:t>
                </a:r>
              </a:p>
            </p:txBody>
          </p:sp>
          <p:sp>
            <p:nvSpPr>
              <p:cNvPr id="13" name="Oval 12"/>
              <p:cNvSpPr/>
              <p:nvPr/>
            </p:nvSpPr>
            <p:spPr>
              <a:xfrm>
                <a:off x="507360" y="2946649"/>
                <a:ext cx="393629" cy="495502"/>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000" b="1"/>
                  <a:t>1</a:t>
                </a:r>
              </a:p>
            </p:txBody>
          </p:sp>
        </p:grpSp>
        <p:grpSp>
          <p:nvGrpSpPr>
            <p:cNvPr id="15" name="Group 14"/>
            <p:cNvGrpSpPr/>
            <p:nvPr/>
          </p:nvGrpSpPr>
          <p:grpSpPr>
            <a:xfrm>
              <a:off x="977661" y="3617131"/>
              <a:ext cx="4049630" cy="540957"/>
              <a:chOff x="520461" y="2916649"/>
              <a:chExt cx="4049630" cy="540957"/>
            </a:xfrm>
          </p:grpSpPr>
          <p:sp>
            <p:nvSpPr>
              <p:cNvPr id="16" name="Snip Diagonal Corner Rectangle 15"/>
              <p:cNvSpPr/>
              <p:nvPr/>
            </p:nvSpPr>
            <p:spPr>
              <a:xfrm>
                <a:off x="834052" y="3001303"/>
                <a:ext cx="3736039" cy="456303"/>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lvl="1" algn="ctr"/>
                <a:r>
                  <a:rPr lang="en-US" dirty="0"/>
                  <a:t>Biết </a:t>
                </a:r>
                <a:r>
                  <a:rPr lang="en-US" dirty="0" err="1"/>
                  <a:t>rõ</a:t>
                </a:r>
                <a:r>
                  <a:rPr lang="en-US" dirty="0"/>
                  <a:t> </a:t>
                </a:r>
                <a:r>
                  <a:rPr lang="en-US" dirty="0" err="1"/>
                  <a:t>mục</a:t>
                </a:r>
                <a:r>
                  <a:rPr lang="en-US" dirty="0"/>
                  <a:t> </a:t>
                </a:r>
                <a:r>
                  <a:rPr lang="en-US" dirty="0" err="1"/>
                  <a:t>đích</a:t>
                </a:r>
                <a:r>
                  <a:rPr lang="en-US" dirty="0"/>
                  <a:t> </a:t>
                </a:r>
                <a:r>
                  <a:rPr lang="en-US" dirty="0" err="1"/>
                  <a:t>thẩm</a:t>
                </a:r>
                <a:r>
                  <a:rPr lang="en-US" dirty="0"/>
                  <a:t> </a:t>
                </a:r>
                <a:r>
                  <a:rPr lang="en-US" dirty="0" err="1"/>
                  <a:t>vấn</a:t>
                </a:r>
                <a:r>
                  <a:rPr lang="en-US" dirty="0"/>
                  <a:t> </a:t>
                </a:r>
                <a:r>
                  <a:rPr lang="en-US" dirty="0" err="1"/>
                  <a:t>của</a:t>
                </a:r>
                <a:r>
                  <a:rPr lang="en-US" dirty="0"/>
                  <a:t> </a:t>
                </a:r>
                <a:r>
                  <a:rPr lang="en-US" dirty="0" err="1"/>
                  <a:t>bạn</a:t>
                </a:r>
                <a:r>
                  <a:rPr lang="en-US" dirty="0"/>
                  <a:t> </a:t>
                </a:r>
                <a:r>
                  <a:rPr lang="en-US" dirty="0" err="1"/>
                  <a:t>trước</a:t>
                </a:r>
                <a:r>
                  <a:rPr lang="en-US" dirty="0"/>
                  <a:t> </a:t>
                </a:r>
                <a:r>
                  <a:rPr lang="en-US" dirty="0" err="1"/>
                  <a:t>khi</a:t>
                </a:r>
                <a:r>
                  <a:rPr lang="en-US" dirty="0"/>
                  <a:t> </a:t>
                </a:r>
                <a:r>
                  <a:rPr lang="en-US" dirty="0" err="1"/>
                  <a:t>bắt</a:t>
                </a:r>
                <a:r>
                  <a:rPr lang="en-US" dirty="0"/>
                  <a:t> </a:t>
                </a:r>
                <a:r>
                  <a:rPr lang="en-US" dirty="0" err="1"/>
                  <a:t>đầu</a:t>
                </a:r>
                <a:r>
                  <a:rPr lang="en-US" dirty="0"/>
                  <a:t> </a:t>
                </a:r>
                <a:r>
                  <a:rPr lang="en-US" dirty="0" err="1"/>
                  <a:t>phân</a:t>
                </a:r>
                <a:r>
                  <a:rPr lang="en-US" dirty="0"/>
                  <a:t> </a:t>
                </a:r>
                <a:r>
                  <a:rPr lang="en-US" dirty="0" err="1"/>
                  <a:t>tích</a:t>
                </a:r>
                <a:r>
                  <a:rPr lang="en-US" dirty="0"/>
                  <a:t>. </a:t>
                </a:r>
                <a:r>
                  <a:rPr lang="en-US" dirty="0" err="1"/>
                  <a:t>Giúp</a:t>
                </a:r>
                <a:r>
                  <a:rPr lang="en-US" dirty="0"/>
                  <a:t> </a:t>
                </a:r>
                <a:r>
                  <a:rPr lang="en-US" dirty="0" err="1"/>
                  <a:t>cho</a:t>
                </a:r>
                <a:r>
                  <a:rPr lang="en-US" dirty="0"/>
                  <a:t> </a:t>
                </a:r>
                <a:r>
                  <a:rPr lang="en-US" dirty="0" err="1"/>
                  <a:t>bài</a:t>
                </a:r>
                <a:r>
                  <a:rPr lang="en-US" dirty="0"/>
                  <a:t> </a:t>
                </a:r>
                <a:r>
                  <a:rPr lang="en-US" dirty="0" err="1">
                    <a:ea typeface="+mn-lt"/>
                    <a:cs typeface="+mn-lt"/>
                  </a:rPr>
                  <a:t>báo</a:t>
                </a:r>
                <a:r>
                  <a:rPr lang="en-US" dirty="0">
                    <a:ea typeface="+mn-lt"/>
                    <a:cs typeface="+mn-lt"/>
                  </a:rPr>
                  <a:t> </a:t>
                </a:r>
                <a:r>
                  <a:rPr lang="en-US" dirty="0" err="1">
                    <a:ea typeface="+mn-lt"/>
                    <a:cs typeface="+mn-lt"/>
                  </a:rPr>
                  <a:t>cáo</a:t>
                </a:r>
                <a:r>
                  <a:rPr lang="en-US" dirty="0">
                    <a:ea typeface="+mn-lt"/>
                    <a:cs typeface="+mn-lt"/>
                  </a:rPr>
                  <a:t> </a:t>
                </a:r>
                <a:r>
                  <a:rPr lang="en-US" dirty="0" err="1">
                    <a:ea typeface="+mn-lt"/>
                    <a:cs typeface="+mn-lt"/>
                  </a:rPr>
                  <a:t>đạt</a:t>
                </a:r>
                <a:r>
                  <a:rPr lang="en-US" dirty="0">
                    <a:ea typeface="+mn-lt"/>
                    <a:cs typeface="+mn-lt"/>
                  </a:rPr>
                  <a:t> </a:t>
                </a:r>
                <a:r>
                  <a:rPr lang="en-US" dirty="0" err="1"/>
                  <a:t>kết</a:t>
                </a:r>
                <a:r>
                  <a:rPr lang="en-US" dirty="0"/>
                  <a:t> </a:t>
                </a:r>
                <a:r>
                  <a:rPr lang="en-US" dirty="0" err="1"/>
                  <a:t>quả</a:t>
                </a:r>
                <a:r>
                  <a:rPr lang="en-US" dirty="0"/>
                  <a:t> </a:t>
                </a:r>
                <a:r>
                  <a:rPr lang="en-US" dirty="0" err="1"/>
                  <a:t>tốt</a:t>
                </a:r>
                <a:r>
                  <a:rPr lang="en-US" dirty="0"/>
                  <a:t>, </a:t>
                </a:r>
                <a:r>
                  <a:rPr lang="en-US" dirty="0" err="1"/>
                  <a:t>đúng</a:t>
                </a:r>
                <a:r>
                  <a:rPr lang="en-US" dirty="0"/>
                  <a:t> </a:t>
                </a:r>
                <a:r>
                  <a:rPr lang="en-US" dirty="0" err="1"/>
                  <a:t>trọng</a:t>
                </a:r>
                <a:r>
                  <a:rPr lang="en-US" dirty="0"/>
                  <a:t> </a:t>
                </a:r>
                <a:r>
                  <a:rPr lang="en-US" dirty="0" err="1"/>
                  <a:t>tâm</a:t>
                </a:r>
                <a:r>
                  <a:rPr lang="en-US" dirty="0"/>
                  <a:t> </a:t>
                </a:r>
                <a:r>
                  <a:rPr lang="en-US" dirty="0" err="1"/>
                  <a:t>hơn</a:t>
                </a:r>
                <a:r>
                  <a:rPr lang="en-US" dirty="0"/>
                  <a:t>.</a:t>
                </a:r>
                <a:endParaRPr lang="en-US" dirty="0" err="1">
                  <a:cs typeface="Calibri"/>
                </a:endParaRPr>
              </a:p>
            </p:txBody>
          </p:sp>
          <p:sp>
            <p:nvSpPr>
              <p:cNvPr id="17" name="Oval 16"/>
              <p:cNvSpPr/>
              <p:nvPr/>
            </p:nvSpPr>
            <p:spPr>
              <a:xfrm>
                <a:off x="520461" y="2916649"/>
                <a:ext cx="416029" cy="495502"/>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000" b="1"/>
                  <a:t>2</a:t>
                </a:r>
              </a:p>
            </p:txBody>
          </p:sp>
        </p:grpSp>
        <p:grpSp>
          <p:nvGrpSpPr>
            <p:cNvPr id="18" name="Group 17"/>
            <p:cNvGrpSpPr/>
            <p:nvPr/>
          </p:nvGrpSpPr>
          <p:grpSpPr>
            <a:xfrm>
              <a:off x="992874" y="5212656"/>
              <a:ext cx="4033007" cy="565052"/>
              <a:chOff x="529760" y="2953542"/>
              <a:chExt cx="4033007" cy="565052"/>
            </a:xfrm>
          </p:grpSpPr>
          <p:sp>
            <p:nvSpPr>
              <p:cNvPr id="19" name="Snip Diagonal Corner Rectangle 18"/>
              <p:cNvSpPr/>
              <p:nvPr/>
            </p:nvSpPr>
            <p:spPr>
              <a:xfrm>
                <a:off x="851658" y="3026526"/>
                <a:ext cx="3711109" cy="492068"/>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err="1"/>
                  <a:t>Tạo</a:t>
                </a:r>
                <a:r>
                  <a:rPr lang="en-US"/>
                  <a:t> </a:t>
                </a:r>
                <a:r>
                  <a:rPr lang="en-US" err="1"/>
                  <a:t>và</a:t>
                </a:r>
                <a:r>
                  <a:rPr lang="en-US"/>
                  <a:t> </a:t>
                </a:r>
                <a:r>
                  <a:rPr lang="en-US" err="1"/>
                  <a:t>sử</a:t>
                </a:r>
                <a:r>
                  <a:rPr lang="en-US"/>
                  <a:t> </a:t>
                </a:r>
                <a:r>
                  <a:rPr lang="en-US" err="1"/>
                  <a:t>dụng</a:t>
                </a:r>
                <a:r>
                  <a:rPr lang="en-US"/>
                  <a:t> </a:t>
                </a:r>
                <a:r>
                  <a:rPr lang="en-US" err="1"/>
                  <a:t>mẫu</a:t>
                </a:r>
                <a:r>
                  <a:rPr lang="en-US"/>
                  <a:t> </a:t>
                </a:r>
                <a:r>
                  <a:rPr lang="en-US" err="1"/>
                  <a:t>báo</a:t>
                </a:r>
                <a:r>
                  <a:rPr lang="en-US"/>
                  <a:t> </a:t>
                </a:r>
                <a:r>
                  <a:rPr lang="en-US" err="1"/>
                  <a:t>cáo</a:t>
                </a:r>
                <a:r>
                  <a:rPr lang="en-US"/>
                  <a:t> </a:t>
                </a:r>
                <a:r>
                  <a:rPr lang="en-US" err="1"/>
                  <a:t>tiêu</a:t>
                </a:r>
                <a:r>
                  <a:rPr lang="en-US"/>
                  <a:t> </a:t>
                </a:r>
                <a:r>
                  <a:rPr lang="en-US" err="1"/>
                  <a:t>chuẩn</a:t>
                </a:r>
                <a:r>
                  <a:rPr lang="en-US"/>
                  <a:t> </a:t>
                </a:r>
                <a:r>
                  <a:rPr lang="en-US" err="1"/>
                  <a:t>với</a:t>
                </a:r>
                <a:r>
                  <a:rPr lang="en-US"/>
                  <a:t> </a:t>
                </a:r>
                <a:r>
                  <a:rPr lang="en-US" err="1"/>
                  <a:t>tất</a:t>
                </a:r>
                <a:r>
                  <a:rPr lang="en-US"/>
                  <a:t> </a:t>
                </a:r>
                <a:r>
                  <a:rPr lang="en-US" err="1"/>
                  <a:t>cả</a:t>
                </a:r>
                <a:r>
                  <a:rPr lang="en-US"/>
                  <a:t> </a:t>
                </a:r>
                <a:r>
                  <a:rPr lang="en-US" err="1"/>
                  <a:t>những</a:t>
                </a:r>
                <a:r>
                  <a:rPr lang="en-US"/>
                  <a:t> </a:t>
                </a:r>
                <a:r>
                  <a:rPr lang="en-US" err="1"/>
                  <a:t>yếu</a:t>
                </a:r>
                <a:r>
                  <a:rPr lang="en-US"/>
                  <a:t> </a:t>
                </a:r>
                <a:r>
                  <a:rPr lang="en-US" err="1"/>
                  <a:t>tố</a:t>
                </a:r>
                <a:r>
                  <a:rPr lang="en-US"/>
                  <a:t> </a:t>
                </a:r>
                <a:r>
                  <a:rPr lang="en-US" err="1"/>
                  <a:t>cần</a:t>
                </a:r>
                <a:r>
                  <a:rPr lang="en-US"/>
                  <a:t> </a:t>
                </a:r>
                <a:r>
                  <a:rPr lang="en-US" err="1"/>
                  <a:t>thiết</a:t>
                </a:r>
                <a:r>
                  <a:rPr lang="en-US"/>
                  <a:t> </a:t>
                </a:r>
                <a:r>
                  <a:rPr lang="en-US" err="1"/>
                  <a:t>để</a:t>
                </a:r>
                <a:r>
                  <a:rPr lang="en-US"/>
                  <a:t> </a:t>
                </a:r>
                <a:r>
                  <a:rPr lang="en-US" err="1"/>
                  <a:t>tiết</a:t>
                </a:r>
                <a:r>
                  <a:rPr lang="en-US"/>
                  <a:t> </a:t>
                </a:r>
                <a:r>
                  <a:rPr lang="en-US" err="1"/>
                  <a:t>kiệm</a:t>
                </a:r>
                <a:r>
                  <a:rPr lang="en-US"/>
                  <a:t> </a:t>
                </a:r>
                <a:r>
                  <a:rPr lang="en-US" err="1"/>
                  <a:t>thời</a:t>
                </a:r>
                <a:r>
                  <a:rPr lang="en-US"/>
                  <a:t> </a:t>
                </a:r>
                <a:r>
                  <a:rPr lang="en-US" err="1"/>
                  <a:t>gian</a:t>
                </a:r>
                <a:r>
                  <a:rPr lang="en-US"/>
                  <a:t> </a:t>
                </a:r>
                <a:endParaRPr lang="en-US">
                  <a:cs typeface="Calibri"/>
                </a:endParaRPr>
              </a:p>
            </p:txBody>
          </p:sp>
          <p:sp>
            <p:nvSpPr>
              <p:cNvPr id="20" name="Oval 19"/>
              <p:cNvSpPr/>
              <p:nvPr/>
            </p:nvSpPr>
            <p:spPr>
              <a:xfrm>
                <a:off x="529760" y="2953542"/>
                <a:ext cx="420396" cy="510177"/>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000" b="1"/>
                  <a:t>4</a:t>
                </a:r>
              </a:p>
            </p:txBody>
          </p:sp>
        </p:grpSp>
        <p:grpSp>
          <p:nvGrpSpPr>
            <p:cNvPr id="21" name="Group 20"/>
            <p:cNvGrpSpPr/>
            <p:nvPr/>
          </p:nvGrpSpPr>
          <p:grpSpPr>
            <a:xfrm>
              <a:off x="1012734" y="5936227"/>
              <a:ext cx="4029205" cy="495502"/>
              <a:chOff x="546663" y="2916649"/>
              <a:chExt cx="4029205" cy="495502"/>
            </a:xfrm>
          </p:grpSpPr>
          <p:sp>
            <p:nvSpPr>
              <p:cNvPr id="22" name="Snip Diagonal Corner Rectangle 21"/>
              <p:cNvSpPr/>
              <p:nvPr/>
            </p:nvSpPr>
            <p:spPr>
              <a:xfrm>
                <a:off x="873493" y="2978283"/>
                <a:ext cx="3702375" cy="430040"/>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err="1">
                    <a:cs typeface="Calibri"/>
                  </a:rPr>
                  <a:t>Sử</a:t>
                </a:r>
                <a:r>
                  <a:rPr lang="en-US">
                    <a:cs typeface="Calibri"/>
                  </a:rPr>
                  <a:t> </a:t>
                </a:r>
                <a:r>
                  <a:rPr lang="en-US" err="1">
                    <a:cs typeface="Calibri"/>
                  </a:rPr>
                  <a:t>dụng</a:t>
                </a:r>
                <a:r>
                  <a:rPr lang="en-US">
                    <a:cs typeface="Calibri"/>
                  </a:rPr>
                  <a:t> </a:t>
                </a:r>
                <a:r>
                  <a:rPr lang="en-US" err="1">
                    <a:cs typeface="Calibri"/>
                  </a:rPr>
                  <a:t>mã</a:t>
                </a:r>
                <a:r>
                  <a:rPr lang="en-US">
                    <a:cs typeface="Calibri"/>
                  </a:rPr>
                  <a:t> </a:t>
                </a:r>
                <a:r>
                  <a:rPr lang="en-US" err="1">
                    <a:cs typeface="Calibri"/>
                  </a:rPr>
                  <a:t>định</a:t>
                </a:r>
                <a:r>
                  <a:rPr lang="en-US">
                    <a:cs typeface="Calibri"/>
                  </a:rPr>
                  <a:t> </a:t>
                </a:r>
                <a:r>
                  <a:rPr lang="en-US" err="1">
                    <a:cs typeface="Calibri"/>
                  </a:rPr>
                  <a:t>danh</a:t>
                </a:r>
                <a:r>
                  <a:rPr lang="en-US">
                    <a:cs typeface="Calibri"/>
                  </a:rPr>
                  <a:t> </a:t>
                </a:r>
                <a:r>
                  <a:rPr lang="en-US" err="1">
                    <a:cs typeface="Calibri"/>
                  </a:rPr>
                  <a:t>duy</a:t>
                </a:r>
                <a:r>
                  <a:rPr lang="en-US">
                    <a:cs typeface="Calibri"/>
                  </a:rPr>
                  <a:t> </a:t>
                </a:r>
                <a:r>
                  <a:rPr lang="en-US" err="1">
                    <a:cs typeface="Calibri"/>
                  </a:rPr>
                  <a:t>nhất</a:t>
                </a:r>
                <a:r>
                  <a:rPr lang="en-US">
                    <a:cs typeface="Calibri"/>
                  </a:rPr>
                  <a:t> </a:t>
                </a:r>
                <a:r>
                  <a:rPr lang="en-US" err="1">
                    <a:cs typeface="Calibri"/>
                  </a:rPr>
                  <a:t>hoặc</a:t>
                </a:r>
                <a:r>
                  <a:rPr lang="en-US">
                    <a:cs typeface="Calibri"/>
                  </a:rPr>
                  <a:t> </a:t>
                </a:r>
                <a:r>
                  <a:rPr lang="en-US" err="1">
                    <a:cs typeface="Calibri"/>
                  </a:rPr>
                  <a:t>thẻ</a:t>
                </a:r>
                <a:r>
                  <a:rPr lang="en-US">
                    <a:cs typeface="Calibri"/>
                  </a:rPr>
                  <a:t> </a:t>
                </a:r>
                <a:r>
                  <a:rPr lang="en-US" err="1">
                    <a:cs typeface="Calibri"/>
                  </a:rPr>
                  <a:t>cho</a:t>
                </a:r>
                <a:r>
                  <a:rPr lang="en-US">
                    <a:cs typeface="Calibri"/>
                  </a:rPr>
                  <a:t> </a:t>
                </a:r>
                <a:r>
                  <a:rPr lang="en-US" err="1">
                    <a:cs typeface="Calibri"/>
                  </a:rPr>
                  <a:t>từng</a:t>
                </a:r>
                <a:r>
                  <a:rPr lang="en-US">
                    <a:cs typeface="Calibri"/>
                  </a:rPr>
                  <a:t> </a:t>
                </a:r>
                <a:r>
                  <a:rPr lang="en-US" err="1">
                    <a:cs typeface="Calibri"/>
                  </a:rPr>
                  <a:t>người</a:t>
                </a:r>
                <a:r>
                  <a:rPr lang="en-US">
                    <a:cs typeface="Calibri"/>
                  </a:rPr>
                  <a:t>, </a:t>
                </a:r>
                <a:r>
                  <a:rPr lang="en-US" err="1">
                    <a:cs typeface="Calibri"/>
                  </a:rPr>
                  <a:t>đồ</a:t>
                </a:r>
                <a:r>
                  <a:rPr lang="en-US">
                    <a:cs typeface="Calibri"/>
                  </a:rPr>
                  <a:t> </a:t>
                </a:r>
                <a:r>
                  <a:rPr lang="en-US" err="1">
                    <a:cs typeface="Calibri"/>
                  </a:rPr>
                  <a:t>vật</a:t>
                </a:r>
                <a:r>
                  <a:rPr lang="en-US">
                    <a:cs typeface="Calibri"/>
                  </a:rPr>
                  <a:t> </a:t>
                </a:r>
                <a:r>
                  <a:rPr lang="en-US" err="1">
                    <a:cs typeface="Calibri"/>
                  </a:rPr>
                  <a:t>và</a:t>
                </a:r>
                <a:r>
                  <a:rPr lang="en-US">
                    <a:cs typeface="Calibri"/>
                  </a:rPr>
                  <a:t> </a:t>
                </a:r>
                <a:r>
                  <a:rPr lang="en-US" err="1">
                    <a:cs typeface="Calibri"/>
                  </a:rPr>
                  <a:t>địa</a:t>
                </a:r>
                <a:r>
                  <a:rPr lang="en-US">
                    <a:cs typeface="Calibri"/>
                  </a:rPr>
                  <a:t> </a:t>
                </a:r>
                <a:r>
                  <a:rPr lang="en-US" err="1">
                    <a:cs typeface="Calibri"/>
                  </a:rPr>
                  <a:t>điểm</a:t>
                </a:r>
                <a:r>
                  <a:rPr lang="en-US">
                    <a:cs typeface="Calibri"/>
                  </a:rPr>
                  <a:t> </a:t>
                </a:r>
                <a:r>
                  <a:rPr lang="en-US" err="1">
                    <a:cs typeface="Calibri"/>
                  </a:rPr>
                  <a:t>được</a:t>
                </a:r>
                <a:r>
                  <a:rPr lang="en-US">
                    <a:cs typeface="Calibri"/>
                  </a:rPr>
                  <a:t> </a:t>
                </a:r>
                <a:r>
                  <a:rPr lang="en-US" err="1">
                    <a:cs typeface="Calibri"/>
                  </a:rPr>
                  <a:t>đề</a:t>
                </a:r>
                <a:r>
                  <a:rPr lang="en-US">
                    <a:cs typeface="Calibri"/>
                  </a:rPr>
                  <a:t> </a:t>
                </a:r>
                <a:r>
                  <a:rPr lang="en-US" err="1">
                    <a:cs typeface="Calibri"/>
                  </a:rPr>
                  <a:t>cập</a:t>
                </a:r>
                <a:r>
                  <a:rPr lang="en-US">
                    <a:cs typeface="Calibri"/>
                  </a:rPr>
                  <a:t> </a:t>
                </a:r>
                <a:r>
                  <a:rPr lang="en-US" err="1">
                    <a:cs typeface="Calibri"/>
                  </a:rPr>
                  <a:t>nhiều</a:t>
                </a:r>
                <a:r>
                  <a:rPr lang="en-US">
                    <a:cs typeface="Calibri"/>
                  </a:rPr>
                  <a:t> </a:t>
                </a:r>
                <a:r>
                  <a:rPr lang="en-US" err="1">
                    <a:cs typeface="Calibri"/>
                  </a:rPr>
                  <a:t>lần</a:t>
                </a:r>
                <a:r>
                  <a:rPr lang="en-US">
                    <a:cs typeface="Calibri"/>
                  </a:rPr>
                  <a:t> </a:t>
                </a:r>
                <a:r>
                  <a:rPr lang="en-US" err="1">
                    <a:cs typeface="Calibri"/>
                  </a:rPr>
                  <a:t>trong</a:t>
                </a:r>
                <a:r>
                  <a:rPr lang="en-US">
                    <a:cs typeface="Calibri"/>
                  </a:rPr>
                  <a:t> </a:t>
                </a:r>
                <a:r>
                  <a:rPr lang="en-US" err="1">
                    <a:cs typeface="Calibri"/>
                  </a:rPr>
                  <a:t>báo</a:t>
                </a:r>
                <a:r>
                  <a:rPr lang="en-US">
                    <a:cs typeface="Calibri"/>
                  </a:rPr>
                  <a:t> </a:t>
                </a:r>
                <a:r>
                  <a:rPr lang="en-US" err="1">
                    <a:cs typeface="Calibri"/>
                  </a:rPr>
                  <a:t>cáo</a:t>
                </a:r>
                <a:r>
                  <a:rPr lang="en-US">
                    <a:cs typeface="Calibri"/>
                  </a:rPr>
                  <a:t> </a:t>
                </a:r>
                <a:r>
                  <a:rPr lang="en-US" err="1">
                    <a:cs typeface="Calibri"/>
                  </a:rPr>
                  <a:t>của</a:t>
                </a:r>
                <a:r>
                  <a:rPr lang="en-US">
                    <a:cs typeface="Calibri"/>
                  </a:rPr>
                  <a:t> </a:t>
                </a:r>
                <a:r>
                  <a:rPr lang="en-US" err="1">
                    <a:cs typeface="Calibri"/>
                  </a:rPr>
                  <a:t>bạn</a:t>
                </a:r>
                <a:r>
                  <a:rPr lang="en-US">
                    <a:cs typeface="Calibri"/>
                  </a:rPr>
                  <a:t>. </a:t>
                </a:r>
                <a:r>
                  <a:rPr lang="en-US" err="1">
                    <a:cs typeface="Calibri"/>
                  </a:rPr>
                  <a:t>Điều</a:t>
                </a:r>
                <a:r>
                  <a:rPr lang="en-US">
                    <a:cs typeface="Calibri"/>
                  </a:rPr>
                  <a:t> </a:t>
                </a:r>
                <a:r>
                  <a:rPr lang="en-US" err="1">
                    <a:cs typeface="Calibri"/>
                  </a:rPr>
                  <a:t>này</a:t>
                </a:r>
                <a:r>
                  <a:rPr lang="en-US">
                    <a:cs typeface="Calibri"/>
                  </a:rPr>
                  <a:t> </a:t>
                </a:r>
                <a:r>
                  <a:rPr lang="en-US" err="1">
                    <a:cs typeface="Calibri"/>
                  </a:rPr>
                  <a:t>giúp</a:t>
                </a:r>
                <a:r>
                  <a:rPr lang="en-US">
                    <a:cs typeface="Calibri"/>
                  </a:rPr>
                  <a:t> </a:t>
                </a:r>
                <a:r>
                  <a:rPr lang="en-US" err="1">
                    <a:cs typeface="Calibri"/>
                  </a:rPr>
                  <a:t>tránh</a:t>
                </a:r>
                <a:r>
                  <a:rPr lang="en-US">
                    <a:cs typeface="Calibri"/>
                  </a:rPr>
                  <a:t> </a:t>
                </a:r>
                <a:r>
                  <a:rPr lang="en-US" err="1">
                    <a:cs typeface="Calibri"/>
                  </a:rPr>
                  <a:t>không</a:t>
                </a:r>
                <a:r>
                  <a:rPr lang="en-US">
                    <a:cs typeface="Calibri"/>
                  </a:rPr>
                  <a:t> </a:t>
                </a:r>
                <a:r>
                  <a:rPr lang="en-US" err="1">
                    <a:cs typeface="Calibri"/>
                  </a:rPr>
                  <a:t>rõ</a:t>
                </a:r>
                <a:r>
                  <a:rPr lang="en-US">
                    <a:cs typeface="Calibri"/>
                  </a:rPr>
                  <a:t> </a:t>
                </a:r>
                <a:r>
                  <a:rPr lang="en-US" err="1">
                    <a:cs typeface="Calibri"/>
                  </a:rPr>
                  <a:t>ràng</a:t>
                </a:r>
                <a:r>
                  <a:rPr lang="en-US">
                    <a:cs typeface="Calibri"/>
                  </a:rPr>
                  <a:t> </a:t>
                </a:r>
                <a:r>
                  <a:rPr lang="en-US" err="1">
                    <a:cs typeface="Calibri"/>
                  </a:rPr>
                  <a:t>hoặc</a:t>
                </a:r>
                <a:r>
                  <a:rPr lang="en-US">
                    <a:cs typeface="Calibri"/>
                  </a:rPr>
                  <a:t> </a:t>
                </a:r>
                <a:r>
                  <a:rPr lang="en-US" err="1">
                    <a:cs typeface="Calibri"/>
                  </a:rPr>
                  <a:t>nhầm</a:t>
                </a:r>
                <a:r>
                  <a:rPr lang="en-US">
                    <a:cs typeface="Calibri"/>
                  </a:rPr>
                  <a:t> </a:t>
                </a:r>
                <a:r>
                  <a:rPr lang="en-US" err="1">
                    <a:cs typeface="Calibri"/>
                  </a:rPr>
                  <a:t>lẫn</a:t>
                </a:r>
                <a:endParaRPr lang="en-US">
                  <a:cs typeface="Calibri"/>
                </a:endParaRPr>
              </a:p>
            </p:txBody>
          </p:sp>
          <p:sp>
            <p:nvSpPr>
              <p:cNvPr id="23" name="Oval 22"/>
              <p:cNvSpPr/>
              <p:nvPr/>
            </p:nvSpPr>
            <p:spPr>
              <a:xfrm>
                <a:off x="546663" y="2916649"/>
                <a:ext cx="393629" cy="495502"/>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000" b="1"/>
                  <a:t>5</a:t>
                </a:r>
              </a:p>
            </p:txBody>
          </p:sp>
        </p:grpSp>
        <p:grpSp>
          <p:nvGrpSpPr>
            <p:cNvPr id="24" name="Group 23"/>
            <p:cNvGrpSpPr/>
            <p:nvPr/>
          </p:nvGrpSpPr>
          <p:grpSpPr>
            <a:xfrm>
              <a:off x="989352" y="4416265"/>
              <a:ext cx="4046673" cy="546807"/>
              <a:chOff x="529195" y="2916649"/>
              <a:chExt cx="4046673" cy="546807"/>
            </a:xfrm>
          </p:grpSpPr>
          <p:sp>
            <p:nvSpPr>
              <p:cNvPr id="25" name="Snip Diagonal Corner Rectangle 24"/>
              <p:cNvSpPr/>
              <p:nvPr/>
            </p:nvSpPr>
            <p:spPr>
              <a:xfrm>
                <a:off x="821088" y="2985174"/>
                <a:ext cx="3754780" cy="478282"/>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dirty="0" err="1">
                    <a:cs typeface="Calibri"/>
                  </a:rPr>
                  <a:t>Tổ</a:t>
                </a:r>
                <a:r>
                  <a:rPr lang="en-US" dirty="0">
                    <a:cs typeface="Calibri"/>
                  </a:rPr>
                  <a:t> </a:t>
                </a:r>
                <a:r>
                  <a:rPr lang="en-US" dirty="0" err="1">
                    <a:cs typeface="Calibri"/>
                  </a:rPr>
                  <a:t>chức</a:t>
                </a:r>
                <a:r>
                  <a:rPr lang="en-US" dirty="0">
                    <a:cs typeface="Calibri"/>
                  </a:rPr>
                  <a:t> </a:t>
                </a:r>
                <a:r>
                  <a:rPr lang="en-US" dirty="0" err="1">
                    <a:cs typeface="Calibri"/>
                  </a:rPr>
                  <a:t>báo</a:t>
                </a:r>
                <a:r>
                  <a:rPr lang="en-US" dirty="0">
                    <a:cs typeface="Calibri"/>
                  </a:rPr>
                  <a:t> </a:t>
                </a:r>
                <a:r>
                  <a:rPr lang="en-US" dirty="0" err="1">
                    <a:cs typeface="Calibri"/>
                  </a:rPr>
                  <a:t>cáo</a:t>
                </a:r>
                <a:r>
                  <a:rPr lang="en-US" dirty="0">
                    <a:cs typeface="Calibri"/>
                  </a:rPr>
                  <a:t> </a:t>
                </a:r>
                <a:r>
                  <a:rPr lang="en-US" dirty="0" err="1">
                    <a:cs typeface="Calibri"/>
                  </a:rPr>
                  <a:t>theo</a:t>
                </a:r>
                <a:r>
                  <a:rPr lang="en-US" dirty="0">
                    <a:cs typeface="Calibri"/>
                  </a:rPr>
                  <a:t> </a:t>
                </a:r>
                <a:r>
                  <a:rPr lang="en-US" dirty="0" err="1">
                    <a:cs typeface="Calibri"/>
                  </a:rPr>
                  <a:t>cách</a:t>
                </a:r>
                <a:r>
                  <a:rPr lang="en-US" dirty="0">
                    <a:cs typeface="Calibri"/>
                  </a:rPr>
                  <a:t> </a:t>
                </a:r>
                <a:r>
                  <a:rPr lang="en-US" dirty="0" err="1">
                    <a:cs typeface="Calibri"/>
                  </a:rPr>
                  <a:t>tăng</a:t>
                </a:r>
                <a:r>
                  <a:rPr lang="en-US" dirty="0">
                    <a:cs typeface="Calibri"/>
                  </a:rPr>
                  <a:t> </a:t>
                </a:r>
                <a:r>
                  <a:rPr lang="en-US" dirty="0" err="1">
                    <a:cs typeface="Calibri"/>
                  </a:rPr>
                  <a:t>dần</a:t>
                </a:r>
                <a:r>
                  <a:rPr lang="en-US" dirty="0">
                    <a:cs typeface="Calibri"/>
                  </a:rPr>
                  <a:t> </a:t>
                </a:r>
                <a:r>
                  <a:rPr lang="en-US" dirty="0" err="1">
                    <a:cs typeface="Calibri"/>
                  </a:rPr>
                  <a:t>độ</a:t>
                </a:r>
                <a:r>
                  <a:rPr lang="en-US" dirty="0">
                    <a:cs typeface="Calibri"/>
                  </a:rPr>
                  <a:t> </a:t>
                </a:r>
                <a:r>
                  <a:rPr lang="en-US" dirty="0" err="1">
                    <a:cs typeface="Calibri"/>
                  </a:rPr>
                  <a:t>phức</a:t>
                </a:r>
                <a:r>
                  <a:rPr lang="en-US" dirty="0">
                    <a:cs typeface="Calibri"/>
                  </a:rPr>
                  <a:t> </a:t>
                </a:r>
                <a:r>
                  <a:rPr lang="en-US" dirty="0" err="1">
                    <a:cs typeface="Calibri"/>
                  </a:rPr>
                  <a:t>tạp</a:t>
                </a:r>
                <a:r>
                  <a:rPr lang="en-US" dirty="0">
                    <a:cs typeface="Calibri"/>
                  </a:rPr>
                  <a:t>. </a:t>
                </a:r>
                <a:r>
                  <a:rPr lang="en-US" dirty="0" err="1">
                    <a:cs typeface="Calibri"/>
                  </a:rPr>
                  <a:t>Điều</a:t>
                </a:r>
                <a:r>
                  <a:rPr lang="en-US" dirty="0">
                    <a:cs typeface="Calibri"/>
                  </a:rPr>
                  <a:t> </a:t>
                </a:r>
                <a:r>
                  <a:rPr lang="en-US" dirty="0" err="1">
                    <a:cs typeface="Calibri"/>
                  </a:rPr>
                  <a:t>đó</a:t>
                </a:r>
                <a:r>
                  <a:rPr lang="en-US" dirty="0">
                    <a:cs typeface="Calibri"/>
                  </a:rPr>
                  <a:t> </a:t>
                </a:r>
                <a:r>
                  <a:rPr lang="en-US" dirty="0" err="1">
                    <a:cs typeface="Calibri"/>
                  </a:rPr>
                  <a:t>cho</a:t>
                </a:r>
                <a:r>
                  <a:rPr lang="en-US" dirty="0">
                    <a:cs typeface="Calibri"/>
                  </a:rPr>
                  <a:t> </a:t>
                </a:r>
                <a:r>
                  <a:rPr lang="en-US" dirty="0" err="1">
                    <a:cs typeface="Calibri"/>
                  </a:rPr>
                  <a:t>phép</a:t>
                </a:r>
                <a:r>
                  <a:rPr lang="en-US" dirty="0">
                    <a:cs typeface="Calibri"/>
                  </a:rPr>
                  <a:t> </a:t>
                </a:r>
                <a:r>
                  <a:rPr lang="en-US" dirty="0" err="1">
                    <a:cs typeface="Calibri"/>
                  </a:rPr>
                  <a:t>giám</a:t>
                </a:r>
                <a:r>
                  <a:rPr lang="en-US" dirty="0">
                    <a:cs typeface="Calibri"/>
                  </a:rPr>
                  <a:t> </a:t>
                </a:r>
                <a:r>
                  <a:rPr lang="en-US" dirty="0" err="1">
                    <a:cs typeface="Calibri"/>
                  </a:rPr>
                  <a:t>đốc</a:t>
                </a:r>
                <a:r>
                  <a:rPr lang="en-US" dirty="0">
                    <a:cs typeface="Calibri"/>
                  </a:rPr>
                  <a:t> </a:t>
                </a:r>
                <a:r>
                  <a:rPr lang="en-US" dirty="0" err="1">
                    <a:cs typeface="Calibri"/>
                  </a:rPr>
                  <a:t>điều</a:t>
                </a:r>
                <a:r>
                  <a:rPr lang="en-US" dirty="0">
                    <a:cs typeface="Calibri"/>
                  </a:rPr>
                  <a:t> </a:t>
                </a:r>
                <a:r>
                  <a:rPr lang="en-US" dirty="0" err="1">
                    <a:cs typeface="Calibri"/>
                  </a:rPr>
                  <a:t>hành</a:t>
                </a:r>
                <a:r>
                  <a:rPr lang="en-US" dirty="0">
                    <a:ea typeface="+mn-lt"/>
                    <a:cs typeface="+mn-lt"/>
                  </a:rPr>
                  <a:t> </a:t>
                </a:r>
                <a:r>
                  <a:rPr lang="en-US" dirty="0" err="1">
                    <a:ea typeface="+mn-lt"/>
                    <a:cs typeface="+mn-lt"/>
                  </a:rPr>
                  <a:t>cấp</a:t>
                </a:r>
                <a:r>
                  <a:rPr lang="en-US" dirty="0">
                    <a:ea typeface="+mn-lt"/>
                    <a:cs typeface="+mn-lt"/>
                  </a:rPr>
                  <a:t> </a:t>
                </a:r>
                <a:r>
                  <a:rPr lang="en-US" dirty="0" err="1">
                    <a:ea typeface="+mn-lt"/>
                    <a:cs typeface="+mn-lt"/>
                  </a:rPr>
                  <a:t>cao</a:t>
                </a:r>
                <a:r>
                  <a:rPr lang="en-US" dirty="0">
                    <a:ea typeface="+mn-lt"/>
                    <a:cs typeface="+mn-lt"/>
                  </a:rPr>
                  <a:t> </a:t>
                </a:r>
                <a:r>
                  <a:rPr lang="en-US" dirty="0" err="1">
                    <a:cs typeface="Calibri"/>
                  </a:rPr>
                  <a:t>nắm</a:t>
                </a:r>
                <a:r>
                  <a:rPr lang="en-US" dirty="0">
                    <a:cs typeface="Calibri"/>
                  </a:rPr>
                  <a:t> </a:t>
                </a:r>
                <a:r>
                  <a:rPr lang="en-US" dirty="0" err="1">
                    <a:cs typeface="Calibri"/>
                  </a:rPr>
                  <a:t>bắt</a:t>
                </a:r>
                <a:r>
                  <a:rPr lang="en-US" dirty="0">
                    <a:cs typeface="Calibri"/>
                  </a:rPr>
                  <a:t> </a:t>
                </a:r>
                <a:r>
                  <a:rPr lang="en-US" dirty="0" err="1">
                    <a:cs typeface="Calibri"/>
                  </a:rPr>
                  <a:t>được</a:t>
                </a:r>
                <a:r>
                  <a:rPr lang="en-US" dirty="0">
                    <a:cs typeface="Calibri"/>
                  </a:rPr>
                  <a:t> </a:t>
                </a:r>
                <a:r>
                  <a:rPr lang="en-US" dirty="0" err="1">
                    <a:cs typeface="Calibri"/>
                  </a:rPr>
                  <a:t>bản</a:t>
                </a:r>
                <a:r>
                  <a:rPr lang="en-US" dirty="0">
                    <a:cs typeface="Calibri"/>
                  </a:rPr>
                  <a:t> </a:t>
                </a:r>
                <a:r>
                  <a:rPr lang="en-US" dirty="0" err="1">
                    <a:cs typeface="Calibri"/>
                  </a:rPr>
                  <a:t>chất</a:t>
                </a:r>
                <a:r>
                  <a:rPr lang="en-US" dirty="0">
                    <a:cs typeface="Calibri"/>
                  </a:rPr>
                  <a:t> </a:t>
                </a:r>
                <a:r>
                  <a:rPr lang="en-US" dirty="0" err="1">
                    <a:cs typeface="Calibri"/>
                  </a:rPr>
                  <a:t>của</a:t>
                </a:r>
                <a:r>
                  <a:rPr lang="en-US" dirty="0">
                    <a:cs typeface="Calibri"/>
                  </a:rPr>
                  <a:t> </a:t>
                </a:r>
                <a:r>
                  <a:rPr lang="en-US" dirty="0" err="1">
                    <a:cs typeface="Calibri"/>
                  </a:rPr>
                  <a:t>nó</a:t>
                </a:r>
                <a:r>
                  <a:rPr lang="en-US" dirty="0">
                    <a:cs typeface="Calibri"/>
                  </a:rPr>
                  <a:t> </a:t>
                </a:r>
                <a:r>
                  <a:rPr lang="en-US" dirty="0" err="1">
                    <a:cs typeface="Calibri"/>
                  </a:rPr>
                  <a:t>ngay</a:t>
                </a:r>
                <a:r>
                  <a:rPr lang="en-US" dirty="0">
                    <a:cs typeface="Calibri"/>
                  </a:rPr>
                  <a:t> </a:t>
                </a:r>
                <a:r>
                  <a:rPr lang="en-US" dirty="0" err="1">
                    <a:cs typeface="Calibri"/>
                  </a:rPr>
                  <a:t>khi</a:t>
                </a:r>
                <a:r>
                  <a:rPr lang="en-US" dirty="0">
                    <a:cs typeface="Calibri"/>
                  </a:rPr>
                  <a:t> </a:t>
                </a:r>
                <a:r>
                  <a:rPr lang="en-US" dirty="0" err="1">
                    <a:cs typeface="Calibri"/>
                  </a:rPr>
                  <a:t>đọc</a:t>
                </a:r>
                <a:r>
                  <a:rPr lang="en-US" dirty="0">
                    <a:cs typeface="Calibri"/>
                  </a:rPr>
                  <a:t> </a:t>
                </a:r>
                <a:r>
                  <a:rPr lang="en-US" dirty="0" err="1">
                    <a:cs typeface="Calibri"/>
                  </a:rPr>
                  <a:t>những</a:t>
                </a:r>
                <a:r>
                  <a:rPr lang="en-US" dirty="0">
                    <a:cs typeface="Calibri"/>
                  </a:rPr>
                  <a:t> </a:t>
                </a:r>
                <a:r>
                  <a:rPr lang="en-US" dirty="0" err="1">
                    <a:cs typeface="Calibri"/>
                  </a:rPr>
                  <a:t>trang</a:t>
                </a:r>
                <a:r>
                  <a:rPr lang="en-US" dirty="0">
                    <a:cs typeface="Calibri"/>
                  </a:rPr>
                  <a:t> </a:t>
                </a:r>
                <a:r>
                  <a:rPr lang="en-US" dirty="0" err="1">
                    <a:cs typeface="Calibri"/>
                  </a:rPr>
                  <a:t>đầu</a:t>
                </a:r>
                <a:endParaRPr lang="en-US" dirty="0">
                  <a:cs typeface="Calibri"/>
                </a:endParaRPr>
              </a:p>
            </p:txBody>
          </p:sp>
          <p:sp>
            <p:nvSpPr>
              <p:cNvPr id="26" name="Oval 25"/>
              <p:cNvSpPr/>
              <p:nvPr/>
            </p:nvSpPr>
            <p:spPr>
              <a:xfrm>
                <a:off x="529195" y="2916649"/>
                <a:ext cx="407295" cy="495502"/>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000" b="1"/>
                  <a:t>3</a:t>
                </a:r>
              </a:p>
            </p:txBody>
          </p:sp>
        </p:grpSp>
      </p:grpSp>
    </p:spTree>
    <p:extLst>
      <p:ext uri="{BB962C8B-B14F-4D97-AF65-F5344CB8AC3E}">
        <p14:creationId xmlns:p14="http://schemas.microsoft.com/office/powerpoint/2010/main" val="355005580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err="1">
                <a:latin typeface="Calibri"/>
                <a:cs typeface="Calibri"/>
              </a:rPr>
              <a:t>Hướng</a:t>
            </a:r>
            <a:r>
              <a:rPr lang="en-US">
                <a:latin typeface="Calibri"/>
                <a:cs typeface="Calibri"/>
              </a:rPr>
              <a:t> </a:t>
            </a:r>
            <a:r>
              <a:rPr lang="en-US" err="1">
                <a:latin typeface="Calibri"/>
                <a:cs typeface="Calibri"/>
              </a:rPr>
              <a:t>dẫn</a:t>
            </a:r>
            <a:r>
              <a:rPr lang="en-US">
                <a:latin typeface="Calibri"/>
                <a:cs typeface="Calibri"/>
              </a:rPr>
              <a:t> </a:t>
            </a:r>
            <a:r>
              <a:rPr lang="en-US" err="1">
                <a:latin typeface="Calibri"/>
                <a:cs typeface="Calibri"/>
              </a:rPr>
              <a:t>viết</a:t>
            </a:r>
            <a:r>
              <a:rPr lang="en-US">
                <a:latin typeface="Calibri"/>
                <a:cs typeface="Calibri"/>
              </a:rPr>
              <a:t> </a:t>
            </a:r>
            <a:r>
              <a:rPr lang="en-US" err="1">
                <a:latin typeface="Calibri"/>
                <a:cs typeface="Calibri"/>
              </a:rPr>
              <a:t>báo</a:t>
            </a:r>
            <a:r>
              <a:rPr lang="en-US">
                <a:latin typeface="Calibri"/>
                <a:cs typeface="Calibri"/>
              </a:rPr>
              <a:t> </a:t>
            </a:r>
            <a:r>
              <a:rPr lang="en-US" err="1">
                <a:latin typeface="Calibri"/>
                <a:cs typeface="Calibri"/>
              </a:rPr>
              <a:t>cáo</a:t>
            </a:r>
            <a:r>
              <a:rPr lang="en-US">
                <a:latin typeface="Calibri"/>
                <a:cs typeface="Calibri"/>
              </a:rPr>
              <a:t> (</a:t>
            </a:r>
            <a:r>
              <a:rPr lang="en-US" err="1">
                <a:latin typeface="Calibri"/>
                <a:cs typeface="Calibri"/>
              </a:rPr>
              <a:t>tiếp</a:t>
            </a:r>
            <a:r>
              <a:rPr lang="en-US">
                <a:latin typeface="Calibri"/>
                <a:cs typeface="Calibri"/>
              </a:rPr>
              <a:t>) </a:t>
            </a:r>
          </a:p>
        </p:txBody>
      </p:sp>
      <p:sp>
        <p:nvSpPr>
          <p:cNvPr id="4" name="Slide Number Placeholder 3"/>
          <p:cNvSpPr>
            <a:spLocks noGrp="1"/>
          </p:cNvSpPr>
          <p:nvPr>
            <p:ph type="sldNum" sz="quarter" idx="12"/>
          </p:nvPr>
        </p:nvSpPr>
        <p:spPr/>
        <p:txBody>
          <a:bodyPr/>
          <a:lstStyle/>
          <a:p>
            <a:fld id="{3E15BD7C-E074-4D4A-84C3-500EE5B9C190}" type="slidenum">
              <a:rPr lang="ru-RU">
                <a:latin typeface="Calibri"/>
              </a:rPr>
              <a:pPr/>
              <a:t>9</a:t>
            </a:fld>
            <a:endParaRPr lang="ru-RU">
              <a:latin typeface="Calibri"/>
            </a:endParaRPr>
          </a:p>
        </p:txBody>
      </p:sp>
      <p:sp>
        <p:nvSpPr>
          <p:cNvPr id="6" name="Content Placeholder 1"/>
          <p:cNvSpPr txBox="1">
            <a:spLocks/>
          </p:cNvSpPr>
          <p:nvPr/>
        </p:nvSpPr>
        <p:spPr>
          <a:xfrm>
            <a:off x="-963168" y="731520"/>
            <a:ext cx="12192000" cy="1426464"/>
          </a:xfrm>
          <a:prstGeom prst="rect">
            <a:avLst/>
          </a:prstGeom>
        </p:spPr>
        <p:txBody>
          <a:bodyPr vert="horz" lIns="91440" tIns="45720" rIns="91440" bIns="45720" rtlCol="0">
            <a:normAutofit/>
          </a:bodyPr>
          <a:lstStyle>
            <a:lvl1pPr marL="342900" indent="-342900" algn="l" defTabSz="914400" rtl="0" eaLnBrk="1" latinLnBrk="0" hangingPunct="1">
              <a:lnSpc>
                <a:spcPct val="114000"/>
              </a:lnSpc>
              <a:spcBef>
                <a:spcPts val="600"/>
              </a:spcBef>
              <a:spcAft>
                <a:spcPts val="600"/>
              </a:spcAft>
              <a:buFont typeface="Arial" pitchFamily="34" charset="0"/>
              <a:buChar char="•"/>
              <a:defRPr sz="3600" kern="1200">
                <a:solidFill>
                  <a:schemeClr val="tx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3200" kern="1200">
                <a:solidFill>
                  <a:schemeClr val="tx1"/>
                </a:solidFill>
                <a:latin typeface="Tahoma" pitchFamily="34" charset="0"/>
                <a:ea typeface="Tahoma" pitchFamily="34" charset="0"/>
                <a:cs typeface="Tahoma" pitchFamily="34" charset="0"/>
              </a:defRPr>
            </a:lvl2pPr>
            <a:lvl3pPr marL="1143000" indent="-228600" algn="l" defTabSz="914400" rtl="0" eaLnBrk="1" latinLnBrk="0" hangingPunct="1">
              <a:spcBef>
                <a:spcPct val="20000"/>
              </a:spcBef>
              <a:buFont typeface="Arial" pitchFamily="34" charset="0"/>
              <a:buChar char="•"/>
              <a:defRPr sz="2800" kern="1200">
                <a:solidFill>
                  <a:schemeClr val="tx1"/>
                </a:solidFill>
                <a:latin typeface="Tahoma" pitchFamily="34" charset="0"/>
                <a:ea typeface="Tahoma" pitchFamily="34" charset="0"/>
                <a:cs typeface="Tahoma" pitchFamily="34" charset="0"/>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4pPr>
            <a:lvl5pPr marL="2057400" indent="-228600" algn="l" defTabSz="914400" rtl="0" eaLnBrk="1" latinLnBrk="0" hangingPunct="1">
              <a:spcBef>
                <a:spcPct val="20000"/>
              </a:spcBef>
              <a:buFont typeface="Arial" pitchFamily="34" charset="0"/>
              <a:buChar char="»"/>
              <a:defRPr sz="2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p>
        </p:txBody>
      </p:sp>
      <p:grpSp>
        <p:nvGrpSpPr>
          <p:cNvPr id="49" name="Group 48"/>
          <p:cNvGrpSpPr/>
          <p:nvPr/>
        </p:nvGrpSpPr>
        <p:grpSpPr>
          <a:xfrm>
            <a:off x="1248651" y="1555355"/>
            <a:ext cx="9808796" cy="4540374"/>
            <a:chOff x="901490" y="2769913"/>
            <a:chExt cx="4159859" cy="3038893"/>
          </a:xfrm>
        </p:grpSpPr>
        <p:grpSp>
          <p:nvGrpSpPr>
            <p:cNvPr id="14" name="Group 13"/>
            <p:cNvGrpSpPr/>
            <p:nvPr/>
          </p:nvGrpSpPr>
          <p:grpSpPr>
            <a:xfrm>
              <a:off x="903145" y="2769913"/>
              <a:ext cx="4106816" cy="648858"/>
              <a:chOff x="434116" y="2869735"/>
              <a:chExt cx="4106816" cy="648858"/>
            </a:xfrm>
          </p:grpSpPr>
          <p:sp>
            <p:nvSpPr>
              <p:cNvPr id="7" name="Snip Diagonal Corner Rectangle 6"/>
              <p:cNvSpPr/>
              <p:nvPr/>
            </p:nvSpPr>
            <p:spPr>
              <a:xfrm>
                <a:off x="751216" y="2923144"/>
                <a:ext cx="3789716" cy="595449"/>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err="1">
                    <a:cs typeface="Calibri"/>
                  </a:rPr>
                  <a:t>Viết</a:t>
                </a:r>
                <a:r>
                  <a:rPr lang="en-US">
                    <a:cs typeface="Calibri"/>
                  </a:rPr>
                  <a:t> </a:t>
                </a:r>
                <a:r>
                  <a:rPr lang="en-US" err="1">
                    <a:cs typeface="Calibri"/>
                  </a:rPr>
                  <a:t>báo</a:t>
                </a:r>
                <a:r>
                  <a:rPr lang="en-US">
                    <a:cs typeface="Calibri"/>
                  </a:rPr>
                  <a:t> </a:t>
                </a:r>
                <a:r>
                  <a:rPr lang="en-US" err="1">
                    <a:cs typeface="Calibri"/>
                  </a:rPr>
                  <a:t>cáo</a:t>
                </a:r>
                <a:r>
                  <a:rPr lang="en-US">
                    <a:cs typeface="Calibri"/>
                  </a:rPr>
                  <a:t> </a:t>
                </a:r>
                <a:r>
                  <a:rPr lang="en-US" err="1">
                    <a:cs typeface="Calibri"/>
                  </a:rPr>
                  <a:t>bạn</a:t>
                </a:r>
                <a:r>
                  <a:rPr lang="en-US">
                    <a:cs typeface="Calibri"/>
                  </a:rPr>
                  <a:t> </a:t>
                </a:r>
                <a:r>
                  <a:rPr lang="en-US" err="1">
                    <a:cs typeface="Calibri"/>
                  </a:rPr>
                  <a:t>nên</a:t>
                </a:r>
                <a:r>
                  <a:rPr lang="en-US">
                    <a:cs typeface="Calibri"/>
                  </a:rPr>
                  <a:t> </a:t>
                </a:r>
                <a:r>
                  <a:rPr lang="en-US" err="1">
                    <a:cs typeface="Calibri"/>
                  </a:rPr>
                  <a:t>cân</a:t>
                </a:r>
                <a:r>
                  <a:rPr lang="en-US">
                    <a:cs typeface="Calibri"/>
                  </a:rPr>
                  <a:t> </a:t>
                </a:r>
                <a:r>
                  <a:rPr lang="en-US" err="1">
                    <a:cs typeface="Calibri"/>
                  </a:rPr>
                  <a:t>nhắc</a:t>
                </a:r>
                <a:r>
                  <a:rPr lang="en-US">
                    <a:cs typeface="Calibri"/>
                  </a:rPr>
                  <a:t> </a:t>
                </a:r>
                <a:r>
                  <a:rPr lang="en-US" err="1">
                    <a:cs typeface="Calibri"/>
                  </a:rPr>
                  <a:t>xem</a:t>
                </a:r>
                <a:r>
                  <a:rPr lang="en-US">
                    <a:cs typeface="Calibri"/>
                  </a:rPr>
                  <a:t> </a:t>
                </a:r>
                <a:r>
                  <a:rPr lang="en-US" err="1">
                    <a:cs typeface="Calibri"/>
                  </a:rPr>
                  <a:t>xét</a:t>
                </a:r>
                <a:r>
                  <a:rPr lang="en-US">
                    <a:cs typeface="Calibri"/>
                  </a:rPr>
                  <a:t> </a:t>
                </a:r>
                <a:r>
                  <a:rPr lang="en-US" err="1">
                    <a:cs typeface="Calibri"/>
                  </a:rPr>
                  <a:t>về</a:t>
                </a:r>
                <a:r>
                  <a:rPr lang="en-US">
                    <a:cs typeface="Calibri"/>
                  </a:rPr>
                  <a:t> </a:t>
                </a:r>
                <a:r>
                  <a:rPr lang="en-US" err="1">
                    <a:cs typeface="Calibri"/>
                  </a:rPr>
                  <a:t>khả</a:t>
                </a:r>
                <a:r>
                  <a:rPr lang="en-US">
                    <a:cs typeface="Calibri"/>
                  </a:rPr>
                  <a:t> </a:t>
                </a:r>
                <a:r>
                  <a:rPr lang="en-US" err="1">
                    <a:cs typeface="Calibri"/>
                  </a:rPr>
                  <a:t>năng</a:t>
                </a:r>
                <a:r>
                  <a:rPr lang="en-US">
                    <a:cs typeface="Calibri"/>
                  </a:rPr>
                  <a:t> </a:t>
                </a:r>
                <a:r>
                  <a:rPr lang="en-US" err="1">
                    <a:cs typeface="Calibri"/>
                  </a:rPr>
                  <a:t>kỹ</a:t>
                </a:r>
                <a:r>
                  <a:rPr lang="en-US">
                    <a:cs typeface="Calibri"/>
                  </a:rPr>
                  <a:t> </a:t>
                </a:r>
                <a:r>
                  <a:rPr lang="en-US" err="1">
                    <a:cs typeface="Calibri"/>
                  </a:rPr>
                  <a:t>thuật</a:t>
                </a:r>
                <a:r>
                  <a:rPr lang="en-US">
                    <a:cs typeface="Calibri"/>
                  </a:rPr>
                  <a:t> </a:t>
                </a:r>
                <a:r>
                  <a:rPr lang="en-US" err="1">
                    <a:cs typeface="Calibri"/>
                  </a:rPr>
                  <a:t>và</a:t>
                </a:r>
                <a:r>
                  <a:rPr lang="en-US">
                    <a:cs typeface="Calibri"/>
                  </a:rPr>
                  <a:t> </a:t>
                </a:r>
                <a:r>
                  <a:rPr lang="en-US" err="1">
                    <a:cs typeface="Calibri"/>
                  </a:rPr>
                  <a:t>hiểu</a:t>
                </a:r>
                <a:r>
                  <a:rPr lang="en-US">
                    <a:cs typeface="Calibri"/>
                  </a:rPr>
                  <a:t> </a:t>
                </a:r>
                <a:r>
                  <a:rPr lang="en-US" err="1">
                    <a:cs typeface="Calibri"/>
                  </a:rPr>
                  <a:t>biết</a:t>
                </a:r>
                <a:r>
                  <a:rPr lang="en-US">
                    <a:cs typeface="Calibri"/>
                  </a:rPr>
                  <a:t> </a:t>
                </a:r>
                <a:r>
                  <a:rPr lang="en-US" err="1">
                    <a:cs typeface="Calibri"/>
                  </a:rPr>
                  <a:t>của</a:t>
                </a:r>
                <a:r>
                  <a:rPr lang="en-US">
                    <a:cs typeface="Calibri"/>
                  </a:rPr>
                  <a:t> </a:t>
                </a:r>
                <a:r>
                  <a:rPr lang="en-US" err="1">
                    <a:cs typeface="Calibri"/>
                  </a:rPr>
                  <a:t>bạn</a:t>
                </a:r>
                <a:r>
                  <a:rPr lang="en-US">
                    <a:cs typeface="Calibri"/>
                  </a:rPr>
                  <a:t> </a:t>
                </a:r>
                <a:r>
                  <a:rPr lang="en-US" err="1">
                    <a:cs typeface="Calibri"/>
                  </a:rPr>
                  <a:t>về</a:t>
                </a:r>
                <a:r>
                  <a:rPr lang="en-US">
                    <a:cs typeface="Calibri"/>
                  </a:rPr>
                  <a:t> </a:t>
                </a:r>
                <a:r>
                  <a:rPr lang="en-US" err="1">
                    <a:cs typeface="Calibri"/>
                  </a:rPr>
                  <a:t>người</a:t>
                </a:r>
                <a:r>
                  <a:rPr lang="en-US">
                    <a:cs typeface="Calibri"/>
                  </a:rPr>
                  <a:t> </a:t>
                </a:r>
                <a:r>
                  <a:rPr lang="en-US" err="1">
                    <a:cs typeface="Calibri"/>
                  </a:rPr>
                  <a:t>đọc</a:t>
                </a:r>
                <a:r>
                  <a:rPr lang="en-US">
                    <a:cs typeface="Calibri"/>
                  </a:rPr>
                  <a:t>. </a:t>
                </a:r>
                <a:r>
                  <a:rPr lang="en-US" err="1">
                    <a:cs typeface="Calibri"/>
                  </a:rPr>
                  <a:t>Ngoài</a:t>
                </a:r>
                <a:r>
                  <a:rPr lang="en-US">
                    <a:cs typeface="Calibri"/>
                  </a:rPr>
                  <a:t> </a:t>
                </a:r>
                <a:r>
                  <a:rPr lang="en-US" err="1">
                    <a:cs typeface="Calibri"/>
                  </a:rPr>
                  <a:t>ra</a:t>
                </a:r>
                <a:r>
                  <a:rPr lang="en-US">
                    <a:cs typeface="Calibri"/>
                  </a:rPr>
                  <a:t> </a:t>
                </a:r>
                <a:r>
                  <a:rPr lang="en-US" err="1">
                    <a:cs typeface="Calibri"/>
                  </a:rPr>
                  <a:t>nên</a:t>
                </a:r>
                <a:r>
                  <a:rPr lang="en-US">
                    <a:cs typeface="Calibri"/>
                  </a:rPr>
                  <a:t> </a:t>
                </a:r>
                <a:r>
                  <a:rPr lang="en-US" err="1">
                    <a:cs typeface="Calibri"/>
                  </a:rPr>
                  <a:t>cho</a:t>
                </a:r>
                <a:r>
                  <a:rPr lang="en-US">
                    <a:cs typeface="Calibri"/>
                  </a:rPr>
                  <a:t> </a:t>
                </a:r>
                <a:r>
                  <a:rPr lang="en-US" err="1">
                    <a:cs typeface="Calibri"/>
                  </a:rPr>
                  <a:t>người</a:t>
                </a:r>
                <a:r>
                  <a:rPr lang="en-US">
                    <a:cs typeface="Calibri"/>
                  </a:rPr>
                  <a:t> </a:t>
                </a:r>
                <a:r>
                  <a:rPr lang="en-US" err="1">
                    <a:cs typeface="Calibri"/>
                  </a:rPr>
                  <a:t>khác</a:t>
                </a:r>
                <a:r>
                  <a:rPr lang="en-US">
                    <a:cs typeface="Calibri"/>
                  </a:rPr>
                  <a:t> </a:t>
                </a:r>
                <a:r>
                  <a:rPr lang="en-US" err="1">
                    <a:cs typeface="Calibri"/>
                  </a:rPr>
                  <a:t>đọc</a:t>
                </a:r>
                <a:r>
                  <a:rPr lang="en-US">
                    <a:cs typeface="Calibri"/>
                  </a:rPr>
                  <a:t> </a:t>
                </a:r>
                <a:r>
                  <a:rPr lang="en-US" err="1">
                    <a:cs typeface="Calibri"/>
                  </a:rPr>
                  <a:t>lại</a:t>
                </a:r>
                <a:r>
                  <a:rPr lang="en-US">
                    <a:cs typeface="Calibri"/>
                  </a:rPr>
                  <a:t> </a:t>
                </a:r>
                <a:r>
                  <a:rPr lang="en-US" err="1">
                    <a:cs typeface="Calibri"/>
                  </a:rPr>
                  <a:t>báo</a:t>
                </a:r>
                <a:r>
                  <a:rPr lang="en-US">
                    <a:cs typeface="Calibri"/>
                  </a:rPr>
                  <a:t> </a:t>
                </a:r>
                <a:r>
                  <a:rPr lang="en-US" err="1">
                    <a:cs typeface="Calibri"/>
                  </a:rPr>
                  <a:t>cáo</a:t>
                </a:r>
                <a:r>
                  <a:rPr lang="en-US">
                    <a:cs typeface="Calibri"/>
                  </a:rPr>
                  <a:t> </a:t>
                </a:r>
                <a:r>
                  <a:rPr lang="en-US" err="1">
                    <a:cs typeface="Calibri"/>
                  </a:rPr>
                  <a:t>để</a:t>
                </a:r>
                <a:r>
                  <a:rPr lang="en-US">
                    <a:cs typeface="Calibri"/>
                  </a:rPr>
                  <a:t> </a:t>
                </a:r>
                <a:r>
                  <a:rPr lang="en-US" err="1">
                    <a:cs typeface="Calibri"/>
                  </a:rPr>
                  <a:t>biết</a:t>
                </a:r>
                <a:r>
                  <a:rPr lang="en-US">
                    <a:cs typeface="Calibri"/>
                  </a:rPr>
                  <a:t> </a:t>
                </a:r>
                <a:r>
                  <a:rPr lang="en-US" err="1">
                    <a:cs typeface="Calibri"/>
                  </a:rPr>
                  <a:t>báo</a:t>
                </a:r>
                <a:r>
                  <a:rPr lang="en-US">
                    <a:cs typeface="Calibri"/>
                  </a:rPr>
                  <a:t> </a:t>
                </a:r>
                <a:r>
                  <a:rPr lang="en-US" err="1">
                    <a:cs typeface="Calibri"/>
                  </a:rPr>
                  <a:t>cáo</a:t>
                </a:r>
                <a:r>
                  <a:rPr lang="en-US">
                    <a:cs typeface="Calibri"/>
                  </a:rPr>
                  <a:t> </a:t>
                </a:r>
                <a:r>
                  <a:rPr lang="en-US" err="1">
                    <a:cs typeface="Calibri"/>
                  </a:rPr>
                  <a:t>của</a:t>
                </a:r>
                <a:r>
                  <a:rPr lang="en-US">
                    <a:cs typeface="Calibri"/>
                  </a:rPr>
                  <a:t> </a:t>
                </a:r>
                <a:r>
                  <a:rPr lang="en-US" err="1">
                    <a:cs typeface="Calibri"/>
                  </a:rPr>
                  <a:t>bạn</a:t>
                </a:r>
                <a:r>
                  <a:rPr lang="en-US">
                    <a:cs typeface="Calibri"/>
                  </a:rPr>
                  <a:t> </a:t>
                </a:r>
                <a:r>
                  <a:rPr lang="en-US" err="1">
                    <a:cs typeface="Calibri"/>
                  </a:rPr>
                  <a:t>có</a:t>
                </a:r>
                <a:r>
                  <a:rPr lang="en-US">
                    <a:cs typeface="Calibri"/>
                  </a:rPr>
                  <a:t> </a:t>
                </a:r>
                <a:r>
                  <a:rPr lang="en-US" err="1">
                    <a:cs typeface="Calibri"/>
                  </a:rPr>
                  <a:t>dễ</a:t>
                </a:r>
                <a:r>
                  <a:rPr lang="en-US">
                    <a:cs typeface="Calibri"/>
                  </a:rPr>
                  <a:t> </a:t>
                </a:r>
                <a:r>
                  <a:rPr lang="en-US" err="1">
                    <a:cs typeface="Calibri"/>
                  </a:rPr>
                  <a:t>hiểu</a:t>
                </a:r>
                <a:r>
                  <a:rPr lang="en-US">
                    <a:cs typeface="Calibri"/>
                  </a:rPr>
                  <a:t> </a:t>
                </a:r>
                <a:r>
                  <a:rPr lang="en-US" err="1">
                    <a:cs typeface="Calibri"/>
                  </a:rPr>
                  <a:t>và</a:t>
                </a:r>
                <a:r>
                  <a:rPr lang="en-US">
                    <a:cs typeface="Calibri"/>
                  </a:rPr>
                  <a:t> </a:t>
                </a:r>
                <a:r>
                  <a:rPr lang="en-US" err="1">
                    <a:cs typeface="Calibri"/>
                  </a:rPr>
                  <a:t>đúng</a:t>
                </a:r>
                <a:r>
                  <a:rPr lang="en-US">
                    <a:cs typeface="Calibri"/>
                  </a:rPr>
                  <a:t> </a:t>
                </a:r>
                <a:r>
                  <a:rPr lang="en-US" err="1">
                    <a:cs typeface="Calibri"/>
                  </a:rPr>
                  <a:t>chính</a:t>
                </a:r>
                <a:r>
                  <a:rPr lang="en-US">
                    <a:cs typeface="Calibri"/>
                  </a:rPr>
                  <a:t> </a:t>
                </a:r>
                <a:r>
                  <a:rPr lang="en-US" err="1">
                    <a:cs typeface="Calibri"/>
                  </a:rPr>
                  <a:t>tả</a:t>
                </a:r>
                <a:r>
                  <a:rPr lang="en-US">
                    <a:cs typeface="Calibri"/>
                  </a:rPr>
                  <a:t> </a:t>
                </a:r>
                <a:r>
                  <a:rPr lang="en-US" err="1">
                    <a:cs typeface="Calibri"/>
                  </a:rPr>
                  <a:t>chưa</a:t>
                </a:r>
              </a:p>
            </p:txBody>
          </p:sp>
          <p:sp>
            <p:nvSpPr>
              <p:cNvPr id="13" name="Oval 12"/>
              <p:cNvSpPr/>
              <p:nvPr/>
            </p:nvSpPr>
            <p:spPr>
              <a:xfrm>
                <a:off x="434116" y="2869735"/>
                <a:ext cx="406332" cy="547527"/>
              </a:xfrm>
              <a:prstGeom prst="ellipse">
                <a:avLst/>
              </a:prstGeom>
            </p:spPr>
            <p:style>
              <a:lnRef idx="1">
                <a:schemeClr val="accent2"/>
              </a:lnRef>
              <a:fillRef idx="3">
                <a:schemeClr val="accent2"/>
              </a:fillRef>
              <a:effectRef idx="2">
                <a:schemeClr val="accent2"/>
              </a:effectRef>
              <a:fontRef idx="minor">
                <a:schemeClr val="lt1"/>
              </a:fontRef>
            </p:style>
            <p:txBody>
              <a:bodyPr lIns="91440" tIns="45720" rIns="91440" bIns="45720" rtlCol="0" anchor="ctr"/>
              <a:lstStyle/>
              <a:p>
                <a:pPr algn="ctr"/>
                <a:r>
                  <a:rPr lang="en-US" sz="2000" b="1"/>
                  <a:t>6</a:t>
                </a:r>
                <a:endParaRPr lang="en-US" sz="2000" b="1">
                  <a:cs typeface="Calibri"/>
                </a:endParaRPr>
              </a:p>
            </p:txBody>
          </p:sp>
        </p:grpSp>
        <p:grpSp>
          <p:nvGrpSpPr>
            <p:cNvPr id="15" name="Group 14"/>
            <p:cNvGrpSpPr/>
            <p:nvPr/>
          </p:nvGrpSpPr>
          <p:grpSpPr>
            <a:xfrm>
              <a:off x="902180" y="3549372"/>
              <a:ext cx="4113287" cy="638758"/>
              <a:chOff x="444980" y="2848890"/>
              <a:chExt cx="4113287" cy="638758"/>
            </a:xfrm>
          </p:grpSpPr>
          <p:sp>
            <p:nvSpPr>
              <p:cNvPr id="16" name="Snip Diagonal Corner Rectangle 15"/>
              <p:cNvSpPr/>
              <p:nvPr/>
            </p:nvSpPr>
            <p:spPr>
              <a:xfrm>
                <a:off x="753447" y="2890406"/>
                <a:ext cx="3804820" cy="597242"/>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lvl="1" algn="ctr"/>
                <a:r>
                  <a:rPr lang="en-US" err="1"/>
                  <a:t>Sử</a:t>
                </a:r>
                <a:r>
                  <a:rPr lang="en-US"/>
                  <a:t> </a:t>
                </a:r>
                <a:r>
                  <a:rPr lang="en-US" err="1"/>
                  <a:t>dụng</a:t>
                </a:r>
                <a:r>
                  <a:rPr lang="en-US"/>
                  <a:t> </a:t>
                </a:r>
                <a:r>
                  <a:rPr lang="en-US" err="1"/>
                  <a:t>tệp</a:t>
                </a:r>
                <a:r>
                  <a:rPr lang="en-US"/>
                  <a:t> </a:t>
                </a:r>
                <a:r>
                  <a:rPr lang="en-US" err="1"/>
                  <a:t>đính</a:t>
                </a:r>
                <a:r>
                  <a:rPr lang="en-US"/>
                  <a:t> </a:t>
                </a:r>
                <a:r>
                  <a:rPr lang="en-US" err="1"/>
                  <a:t>kèm</a:t>
                </a:r>
                <a:r>
                  <a:rPr lang="en-US"/>
                  <a:t> </a:t>
                </a:r>
                <a:r>
                  <a:rPr lang="en-US" err="1"/>
                  <a:t>hoặc</a:t>
                </a:r>
                <a:r>
                  <a:rPr lang="en-US"/>
                  <a:t> </a:t>
                </a:r>
                <a:r>
                  <a:rPr lang="en-US" err="1"/>
                  <a:t>phụ</a:t>
                </a:r>
                <a:r>
                  <a:rPr lang="en-US"/>
                  <a:t> </a:t>
                </a:r>
                <a:r>
                  <a:rPr lang="en-US" err="1"/>
                  <a:t>lục</a:t>
                </a:r>
                <a:r>
                  <a:rPr lang="en-US"/>
                  <a:t> </a:t>
                </a:r>
                <a:r>
                  <a:rPr lang="en-US" err="1"/>
                  <a:t>để</a:t>
                </a:r>
                <a:r>
                  <a:rPr lang="en-US"/>
                  <a:t> </a:t>
                </a:r>
                <a:r>
                  <a:rPr lang="en-US" err="1"/>
                  <a:t>duy</a:t>
                </a:r>
                <a:r>
                  <a:rPr lang="en-US"/>
                  <a:t> </a:t>
                </a:r>
                <a:r>
                  <a:rPr lang="en-US" err="1"/>
                  <a:t>trì</a:t>
                </a:r>
                <a:r>
                  <a:rPr lang="en-US"/>
                  <a:t> </a:t>
                </a:r>
                <a:r>
                  <a:rPr lang="en-US" err="1"/>
                  <a:t>luồng</a:t>
                </a:r>
                <a:r>
                  <a:rPr lang="en-US"/>
                  <a:t> </a:t>
                </a:r>
                <a:r>
                  <a:rPr lang="en-US" err="1"/>
                  <a:t>báo</a:t>
                </a:r>
                <a:r>
                  <a:rPr lang="en-US"/>
                  <a:t> </a:t>
                </a:r>
                <a:r>
                  <a:rPr lang="en-US" err="1"/>
                  <a:t>cáo</a:t>
                </a:r>
                <a:r>
                  <a:rPr lang="en-US"/>
                  <a:t>. Cung </a:t>
                </a:r>
                <a:r>
                  <a:rPr lang="en-US" err="1"/>
                  <a:t>cấp</a:t>
                </a:r>
                <a:r>
                  <a:rPr lang="en-US"/>
                  <a:t> </a:t>
                </a:r>
                <a:r>
                  <a:rPr lang="en-US" err="1"/>
                  <a:t>thêm</a:t>
                </a:r>
                <a:r>
                  <a:rPr lang="en-US"/>
                  <a:t> chi </a:t>
                </a:r>
                <a:r>
                  <a:rPr lang="en-US" err="1"/>
                  <a:t>tiết</a:t>
                </a:r>
                <a:r>
                  <a:rPr lang="en-US"/>
                  <a:t> </a:t>
                </a:r>
                <a:r>
                  <a:rPr lang="en-US" err="1"/>
                  <a:t>về</a:t>
                </a:r>
                <a:r>
                  <a:rPr lang="en-US"/>
                  <a:t> </a:t>
                </a:r>
                <a:r>
                  <a:rPr lang="en-US" err="1"/>
                  <a:t>bất</a:t>
                </a:r>
                <a:r>
                  <a:rPr lang="en-US"/>
                  <a:t> </a:t>
                </a:r>
                <a:r>
                  <a:rPr lang="en-US" err="1"/>
                  <a:t>kỳ</a:t>
                </a:r>
                <a:r>
                  <a:rPr lang="en-US"/>
                  <a:t> </a:t>
                </a:r>
                <a:r>
                  <a:rPr lang="en-US" err="1"/>
                  <a:t>thuật</a:t>
                </a:r>
                <a:r>
                  <a:rPr lang="en-US"/>
                  <a:t> </a:t>
                </a:r>
                <a:r>
                  <a:rPr lang="en-US" err="1"/>
                  <a:t>ngữ</a:t>
                </a:r>
                <a:r>
                  <a:rPr lang="en-US"/>
                  <a:t> </a:t>
                </a:r>
                <a:r>
                  <a:rPr lang="en-US" err="1"/>
                  <a:t>hoặc</a:t>
                </a:r>
                <a:r>
                  <a:rPr lang="en-US"/>
                  <a:t> </a:t>
                </a:r>
                <a:r>
                  <a:rPr lang="en-US" err="1"/>
                  <a:t>trích</a:t>
                </a:r>
                <a:r>
                  <a:rPr lang="en-US"/>
                  <a:t> </a:t>
                </a:r>
                <a:r>
                  <a:rPr lang="en-US" err="1"/>
                  <a:t>dẫn</a:t>
                </a:r>
                <a:r>
                  <a:rPr lang="en-US"/>
                  <a:t> </a:t>
                </a:r>
                <a:r>
                  <a:rPr lang="en-US" err="1"/>
                  <a:t>trong</a:t>
                </a:r>
                <a:r>
                  <a:rPr lang="en-US"/>
                  <a:t> </a:t>
                </a:r>
                <a:r>
                  <a:rPr lang="en-US" err="1"/>
                  <a:t>báo</a:t>
                </a:r>
                <a:r>
                  <a:rPr lang="en-US"/>
                  <a:t> </a:t>
                </a:r>
                <a:r>
                  <a:rPr lang="en-US" err="1"/>
                  <a:t>cáo</a:t>
                </a:r>
                <a:r>
                  <a:rPr lang="en-US"/>
                  <a:t>. </a:t>
                </a:r>
                <a:r>
                  <a:rPr lang="en-US" err="1">
                    <a:latin typeface="Calibri"/>
                    <a:cs typeface="Calibri"/>
                  </a:rPr>
                  <a:t>Ngoài</a:t>
                </a:r>
                <a:r>
                  <a:rPr lang="en-US">
                    <a:latin typeface="Calibri"/>
                    <a:cs typeface="Calibri"/>
                  </a:rPr>
                  <a:t> </a:t>
                </a:r>
                <a:r>
                  <a:rPr lang="en-US" err="1">
                    <a:latin typeface="Calibri"/>
                    <a:cs typeface="Calibri"/>
                  </a:rPr>
                  <a:t>ra</a:t>
                </a:r>
                <a:r>
                  <a:rPr lang="en-US">
                    <a:latin typeface="Calibri"/>
                    <a:cs typeface="Calibri"/>
                  </a:rPr>
                  <a:t> </a:t>
                </a:r>
                <a:r>
                  <a:rPr lang="en-US" err="1">
                    <a:latin typeface="Calibri"/>
                    <a:cs typeface="Calibri"/>
                  </a:rPr>
                  <a:t>hãy</a:t>
                </a:r>
                <a:r>
                  <a:rPr lang="en-US">
                    <a:latin typeface="Calibri"/>
                    <a:cs typeface="Calibri"/>
                  </a:rPr>
                  <a:t> </a:t>
                </a:r>
                <a:r>
                  <a:rPr lang="en-US" err="1">
                    <a:latin typeface="Calibri"/>
                    <a:cs typeface="Calibri"/>
                  </a:rPr>
                  <a:t>thêm</a:t>
                </a:r>
                <a:r>
                  <a:rPr lang="en-US">
                    <a:latin typeface="Calibri"/>
                    <a:cs typeface="Calibri"/>
                  </a:rPr>
                  <a:t> </a:t>
                </a:r>
                <a:r>
                  <a:rPr lang="en-US" err="1">
                    <a:latin typeface="Calibri"/>
                    <a:cs typeface="Calibri"/>
                  </a:rPr>
                  <a:t>các</a:t>
                </a:r>
                <a:r>
                  <a:rPr lang="en-US">
                    <a:latin typeface="Calibri"/>
                    <a:cs typeface="Calibri"/>
                  </a:rPr>
                  <a:t> </a:t>
                </a:r>
                <a:r>
                  <a:rPr lang="en-US" err="1">
                    <a:latin typeface="Calibri"/>
                    <a:cs typeface="Calibri"/>
                  </a:rPr>
                  <a:t>tham</a:t>
                </a:r>
                <a:r>
                  <a:rPr lang="en-US">
                    <a:latin typeface="Calibri"/>
                    <a:cs typeface="Calibri"/>
                  </a:rPr>
                  <a:t> </a:t>
                </a:r>
                <a:r>
                  <a:rPr lang="en-US" err="1">
                    <a:latin typeface="Calibri"/>
                    <a:cs typeface="Calibri"/>
                  </a:rPr>
                  <a:t>chiếu</a:t>
                </a:r>
                <a:r>
                  <a:rPr lang="en-US">
                    <a:latin typeface="Calibri"/>
                    <a:cs typeface="Calibri"/>
                  </a:rPr>
                  <a:t> </a:t>
                </a:r>
                <a:r>
                  <a:rPr lang="en-US" err="1">
                    <a:latin typeface="Calibri"/>
                    <a:cs typeface="Calibri"/>
                  </a:rPr>
                  <a:t>đến</a:t>
                </a:r>
                <a:r>
                  <a:rPr lang="en-US">
                    <a:latin typeface="Calibri"/>
                    <a:cs typeface="Calibri"/>
                  </a:rPr>
                  <a:t> </a:t>
                </a:r>
                <a:r>
                  <a:rPr lang="en-US" err="1">
                    <a:latin typeface="Calibri"/>
                    <a:cs typeface="Calibri"/>
                  </a:rPr>
                  <a:t>các</a:t>
                </a:r>
                <a:r>
                  <a:rPr lang="en-US">
                    <a:latin typeface="Calibri"/>
                    <a:cs typeface="Calibri"/>
                  </a:rPr>
                  <a:t> </a:t>
                </a:r>
                <a:r>
                  <a:rPr lang="en-US" err="1">
                    <a:latin typeface="Calibri"/>
                    <a:cs typeface="Calibri"/>
                  </a:rPr>
                  <a:t>phụ</a:t>
                </a:r>
                <a:r>
                  <a:rPr lang="en-US">
                    <a:latin typeface="Calibri"/>
                    <a:cs typeface="Calibri"/>
                  </a:rPr>
                  <a:t> </a:t>
                </a:r>
                <a:r>
                  <a:rPr lang="en-US" err="1">
                    <a:latin typeface="Calibri"/>
                    <a:cs typeface="Calibri"/>
                  </a:rPr>
                  <a:t>lục</a:t>
                </a:r>
                <a:r>
                  <a:rPr lang="en-US">
                    <a:latin typeface="Calibri"/>
                    <a:cs typeface="Calibri"/>
                  </a:rPr>
                  <a:t> </a:t>
                </a:r>
                <a:r>
                  <a:rPr lang="en-US" err="1">
                    <a:latin typeface="Calibri"/>
                    <a:cs typeface="Calibri"/>
                  </a:rPr>
                  <a:t>trong</a:t>
                </a:r>
                <a:r>
                  <a:rPr lang="en-US">
                    <a:latin typeface="Calibri"/>
                    <a:cs typeface="Calibri"/>
                  </a:rPr>
                  <a:t> </a:t>
                </a:r>
                <a:r>
                  <a:rPr lang="en-US" err="1">
                    <a:latin typeface="Calibri"/>
                    <a:cs typeface="Calibri"/>
                  </a:rPr>
                  <a:t>báo</a:t>
                </a:r>
                <a:r>
                  <a:rPr lang="en-US">
                    <a:latin typeface="Calibri"/>
                    <a:cs typeface="Calibri"/>
                  </a:rPr>
                  <a:t> </a:t>
                </a:r>
                <a:r>
                  <a:rPr lang="en-US" err="1">
                    <a:latin typeface="Calibri"/>
                    <a:cs typeface="Calibri"/>
                  </a:rPr>
                  <a:t>cáo</a:t>
                </a:r>
                <a:endParaRPr lang="en-US" err="1">
                  <a:cs typeface="Calibri"/>
                </a:endParaRPr>
              </a:p>
            </p:txBody>
          </p:sp>
          <p:sp>
            <p:nvSpPr>
              <p:cNvPr id="17" name="Oval 16"/>
              <p:cNvSpPr/>
              <p:nvPr/>
            </p:nvSpPr>
            <p:spPr>
              <a:xfrm>
                <a:off x="444980" y="2848890"/>
                <a:ext cx="428594" cy="547527"/>
              </a:xfrm>
              <a:prstGeom prst="ellipse">
                <a:avLst/>
              </a:prstGeom>
            </p:spPr>
            <p:style>
              <a:lnRef idx="1">
                <a:schemeClr val="accent2"/>
              </a:lnRef>
              <a:fillRef idx="3">
                <a:schemeClr val="accent2"/>
              </a:fillRef>
              <a:effectRef idx="2">
                <a:schemeClr val="accent2"/>
              </a:effectRef>
              <a:fontRef idx="minor">
                <a:schemeClr val="lt1"/>
              </a:fontRef>
            </p:style>
            <p:txBody>
              <a:bodyPr lIns="91440" tIns="45720" rIns="91440" bIns="45720" rtlCol="0" anchor="ctr"/>
              <a:lstStyle/>
              <a:p>
                <a:pPr algn="ctr"/>
                <a:r>
                  <a:rPr lang="en-US" sz="2000" b="1">
                    <a:cs typeface="Calibri"/>
                  </a:rPr>
                  <a:t>7</a:t>
                </a:r>
              </a:p>
            </p:txBody>
          </p:sp>
        </p:grpSp>
        <p:grpSp>
          <p:nvGrpSpPr>
            <p:cNvPr id="18" name="Group 17"/>
            <p:cNvGrpSpPr/>
            <p:nvPr/>
          </p:nvGrpSpPr>
          <p:grpSpPr>
            <a:xfrm>
              <a:off x="901490" y="5189532"/>
              <a:ext cx="4159859" cy="619274"/>
              <a:chOff x="438376" y="2930418"/>
              <a:chExt cx="4159859" cy="619274"/>
            </a:xfrm>
          </p:grpSpPr>
          <p:sp>
            <p:nvSpPr>
              <p:cNvPr id="19" name="Snip Diagonal Corner Rectangle 18"/>
              <p:cNvSpPr/>
              <p:nvPr/>
            </p:nvSpPr>
            <p:spPr>
              <a:xfrm>
                <a:off x="804366" y="3032746"/>
                <a:ext cx="3793869" cy="516946"/>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err="1"/>
                  <a:t>Thêm</a:t>
                </a:r>
                <a:r>
                  <a:rPr lang="en-US"/>
                  <a:t> </a:t>
                </a:r>
                <a:r>
                  <a:rPr lang="en-US" err="1"/>
                  <a:t>vào</a:t>
                </a:r>
                <a:r>
                  <a:rPr lang="en-US"/>
                  <a:t> </a:t>
                </a:r>
                <a:r>
                  <a:rPr lang="en-US" err="1"/>
                  <a:t>siêu</a:t>
                </a:r>
                <a:r>
                  <a:rPr lang="en-US"/>
                  <a:t> </a:t>
                </a:r>
                <a:r>
                  <a:rPr lang="en-US" err="1"/>
                  <a:t>dữ</a:t>
                </a:r>
                <a:r>
                  <a:rPr lang="en-US"/>
                  <a:t> </a:t>
                </a:r>
                <a:r>
                  <a:rPr lang="en-US" err="1"/>
                  <a:t>liệu</a:t>
                </a:r>
                <a:r>
                  <a:rPr lang="en-US"/>
                  <a:t> (</a:t>
                </a:r>
                <a:r>
                  <a:rPr lang="en-US" err="1"/>
                  <a:t>vị</a:t>
                </a:r>
                <a:r>
                  <a:rPr lang="en-US"/>
                  <a:t> </a:t>
                </a:r>
                <a:r>
                  <a:rPr lang="en-US" err="1"/>
                  <a:t>trí</a:t>
                </a:r>
                <a:r>
                  <a:rPr lang="en-US"/>
                  <a:t> </a:t>
                </a:r>
                <a:r>
                  <a:rPr lang="en-US" err="1"/>
                  <a:t>tệp</a:t>
                </a:r>
                <a:r>
                  <a:rPr lang="en-US"/>
                  <a:t>, </a:t>
                </a:r>
                <a:r>
                  <a:rPr lang="en-US" err="1"/>
                  <a:t>kích</a:t>
                </a:r>
                <a:r>
                  <a:rPr lang="en-US"/>
                  <a:t> </a:t>
                </a:r>
                <a:r>
                  <a:rPr lang="en-US" err="1"/>
                  <a:t>thước</a:t>
                </a:r>
                <a:r>
                  <a:rPr lang="en-US"/>
                  <a:t> </a:t>
                </a:r>
                <a:r>
                  <a:rPr lang="en-US" err="1"/>
                  <a:t>tệp</a:t>
                </a:r>
                <a:r>
                  <a:rPr lang="en-US"/>
                  <a:t>, </a:t>
                </a:r>
                <a:r>
                  <a:rPr lang="en-US" err="1"/>
                  <a:t>dấu</a:t>
                </a:r>
                <a:r>
                  <a:rPr lang="en-US"/>
                  <a:t> </a:t>
                </a:r>
                <a:r>
                  <a:rPr lang="en-US" err="1"/>
                  <a:t>thời</a:t>
                </a:r>
                <a:r>
                  <a:rPr lang="en-US"/>
                  <a:t> </a:t>
                </a:r>
                <a:r>
                  <a:rPr lang="en-US" err="1"/>
                  <a:t>gian</a:t>
                </a:r>
                <a:r>
                  <a:rPr lang="en-US"/>
                  <a:t>/</a:t>
                </a:r>
                <a:r>
                  <a:rPr lang="en-US" err="1"/>
                  <a:t>ngày</a:t>
                </a:r>
                <a:r>
                  <a:rPr lang="en-US"/>
                  <a:t> </a:t>
                </a:r>
                <a:r>
                  <a:rPr lang="en-US" err="1"/>
                  <a:t>tháng</a:t>
                </a:r>
                <a:r>
                  <a:rPr lang="en-US"/>
                  <a:t>, </a:t>
                </a:r>
                <a:r>
                  <a:rPr lang="en-US" err="1"/>
                  <a:t>tác</a:t>
                </a:r>
                <a:r>
                  <a:rPr lang="en-US"/>
                  <a:t> </a:t>
                </a:r>
                <a:r>
                  <a:rPr lang="en-US" err="1"/>
                  <a:t>giả</a:t>
                </a:r>
                <a:r>
                  <a:rPr lang="en-US"/>
                  <a:t>,...) </a:t>
                </a:r>
                <a:r>
                  <a:rPr lang="en-US" err="1"/>
                  <a:t>cho</a:t>
                </a:r>
                <a:r>
                  <a:rPr lang="en-US"/>
                  <a:t> </a:t>
                </a:r>
                <a:r>
                  <a:rPr lang="en-US" err="1"/>
                  <a:t>mọi</a:t>
                </a:r>
                <a:r>
                  <a:rPr lang="en-US"/>
                  <a:t> </a:t>
                </a:r>
                <a:r>
                  <a:rPr lang="en-US" err="1"/>
                  <a:t>tệp</a:t>
                </a:r>
                <a:r>
                  <a:rPr lang="en-US"/>
                  <a:t> </a:t>
                </a:r>
                <a:r>
                  <a:rPr lang="en-US" err="1"/>
                  <a:t>trong</a:t>
                </a:r>
                <a:r>
                  <a:rPr lang="en-US"/>
                  <a:t> </a:t>
                </a:r>
                <a:r>
                  <a:rPr lang="en-US" err="1"/>
                  <a:t>báo</a:t>
                </a:r>
                <a:r>
                  <a:rPr lang="en-US"/>
                  <a:t> </a:t>
                </a:r>
                <a:r>
                  <a:rPr lang="en-US" err="1"/>
                  <a:t>cáo</a:t>
                </a:r>
                <a:r>
                  <a:rPr lang="en-US"/>
                  <a:t>. </a:t>
                </a:r>
                <a:r>
                  <a:rPr lang="en-US" err="1"/>
                  <a:t>Điều</a:t>
                </a:r>
                <a:r>
                  <a:rPr lang="en-US"/>
                  <a:t> </a:t>
                </a:r>
                <a:r>
                  <a:rPr lang="en-US" err="1"/>
                  <a:t>này</a:t>
                </a:r>
                <a:r>
                  <a:rPr lang="en-US"/>
                  <a:t> </a:t>
                </a:r>
                <a:r>
                  <a:rPr lang="en-US" err="1"/>
                  <a:t>giúp</a:t>
                </a:r>
                <a:r>
                  <a:rPr lang="en-US"/>
                  <a:t> </a:t>
                </a:r>
                <a:r>
                  <a:rPr lang="en-US" err="1"/>
                  <a:t>loại</a:t>
                </a:r>
                <a:r>
                  <a:rPr lang="en-US"/>
                  <a:t> </a:t>
                </a:r>
                <a:r>
                  <a:rPr lang="en-US" err="1"/>
                  <a:t>bỏ</a:t>
                </a:r>
                <a:r>
                  <a:rPr lang="en-US"/>
                  <a:t> </a:t>
                </a:r>
                <a:r>
                  <a:rPr lang="en-US" err="1"/>
                  <a:t>sự</a:t>
                </a:r>
                <a:r>
                  <a:rPr lang="en-US"/>
                  <a:t> </a:t>
                </a:r>
                <a:r>
                  <a:rPr lang="en-US" err="1"/>
                  <a:t>nhầm</a:t>
                </a:r>
                <a:r>
                  <a:rPr lang="en-US"/>
                  <a:t> </a:t>
                </a:r>
                <a:r>
                  <a:rPr lang="en-US" err="1"/>
                  <a:t>lẫn</a:t>
                </a:r>
                <a:r>
                  <a:rPr lang="en-US"/>
                  <a:t> </a:t>
                </a:r>
                <a:r>
                  <a:rPr lang="en-US" err="1"/>
                  <a:t>và</a:t>
                </a:r>
                <a:r>
                  <a:rPr lang="en-US"/>
                  <a:t> </a:t>
                </a:r>
                <a:r>
                  <a:rPr lang="en-US" err="1"/>
                  <a:t>tăng</a:t>
                </a:r>
                <a:r>
                  <a:rPr lang="en-US"/>
                  <a:t> </a:t>
                </a:r>
                <a:r>
                  <a:rPr lang="en-US" err="1"/>
                  <a:t>niềm</a:t>
                </a:r>
                <a:r>
                  <a:rPr lang="en-US"/>
                  <a:t> tin </a:t>
                </a:r>
                <a:r>
                  <a:rPr lang="en-US" err="1"/>
                  <a:t>của</a:t>
                </a:r>
                <a:r>
                  <a:rPr lang="en-US"/>
                  <a:t> </a:t>
                </a:r>
                <a:r>
                  <a:rPr lang="en-US" err="1"/>
                  <a:t>khách</a:t>
                </a:r>
                <a:r>
                  <a:rPr lang="en-US"/>
                  <a:t> </a:t>
                </a:r>
                <a:r>
                  <a:rPr lang="en-US" err="1"/>
                  <a:t>hàng</a:t>
                </a:r>
                <a:endParaRPr lang="en-US" err="1">
                  <a:cs typeface="Calibri"/>
                </a:endParaRPr>
              </a:p>
            </p:txBody>
          </p:sp>
          <p:sp>
            <p:nvSpPr>
              <p:cNvPr id="20" name="Oval 19"/>
              <p:cNvSpPr/>
              <p:nvPr/>
            </p:nvSpPr>
            <p:spPr>
              <a:xfrm>
                <a:off x="438376" y="2930418"/>
                <a:ext cx="432961" cy="568202"/>
              </a:xfrm>
              <a:prstGeom prst="ellipse">
                <a:avLst/>
              </a:prstGeom>
            </p:spPr>
            <p:style>
              <a:lnRef idx="1">
                <a:schemeClr val="accent2"/>
              </a:lnRef>
              <a:fillRef idx="3">
                <a:schemeClr val="accent2"/>
              </a:fillRef>
              <a:effectRef idx="2">
                <a:schemeClr val="accent2"/>
              </a:effectRef>
              <a:fontRef idx="minor">
                <a:schemeClr val="lt1"/>
              </a:fontRef>
            </p:style>
            <p:txBody>
              <a:bodyPr lIns="91440" tIns="45720" rIns="91440" bIns="45720" rtlCol="0" anchor="ctr"/>
              <a:lstStyle/>
              <a:p>
                <a:pPr algn="ctr"/>
                <a:r>
                  <a:rPr lang="en-US" sz="2000" b="1">
                    <a:cs typeface="Calibri"/>
                  </a:rPr>
                  <a:t>9</a:t>
                </a:r>
              </a:p>
            </p:txBody>
          </p:sp>
        </p:grpSp>
        <p:grpSp>
          <p:nvGrpSpPr>
            <p:cNvPr id="24" name="Group 23"/>
            <p:cNvGrpSpPr/>
            <p:nvPr/>
          </p:nvGrpSpPr>
          <p:grpSpPr>
            <a:xfrm>
              <a:off x="902048" y="4379604"/>
              <a:ext cx="4142602" cy="673476"/>
              <a:chOff x="441891" y="2879988"/>
              <a:chExt cx="4142602" cy="673476"/>
            </a:xfrm>
          </p:grpSpPr>
          <p:sp>
            <p:nvSpPr>
              <p:cNvPr id="25" name="Snip Diagonal Corner Rectangle 24"/>
              <p:cNvSpPr/>
              <p:nvPr/>
            </p:nvSpPr>
            <p:spPr>
              <a:xfrm>
                <a:off x="787032" y="2940463"/>
                <a:ext cx="3797461" cy="613001"/>
              </a:xfrm>
              <a:prstGeom prst="snip2Diag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algn="ctr"/>
                <a:r>
                  <a:rPr lang="en-US">
                    <a:cs typeface="Calibri"/>
                  </a:rPr>
                  <a:t>Ghi </a:t>
                </a:r>
                <a:r>
                  <a:rPr lang="en-US" err="1">
                    <a:cs typeface="Calibri"/>
                  </a:rPr>
                  <a:t>lại</a:t>
                </a:r>
                <a:r>
                  <a:rPr lang="en-US">
                    <a:cs typeface="Calibri"/>
                  </a:rPr>
                  <a:t> </a:t>
                </a:r>
                <a:r>
                  <a:rPr lang="en-US" err="1">
                    <a:cs typeface="Calibri"/>
                  </a:rPr>
                  <a:t>hàm</a:t>
                </a:r>
                <a:r>
                  <a:rPr lang="en-US">
                    <a:cs typeface="Calibri"/>
                  </a:rPr>
                  <a:t> </a:t>
                </a:r>
                <a:r>
                  <a:rPr lang="en-US" err="1">
                    <a:cs typeface="Calibri"/>
                  </a:rPr>
                  <a:t>băm</a:t>
                </a:r>
                <a:r>
                  <a:rPr lang="en-US">
                    <a:cs typeface="Calibri"/>
                  </a:rPr>
                  <a:t> MD5 </a:t>
                </a:r>
                <a:r>
                  <a:rPr lang="en-US" err="1">
                    <a:cs typeface="Calibri"/>
                  </a:rPr>
                  <a:t>trong</a:t>
                </a:r>
                <a:r>
                  <a:rPr lang="en-US">
                    <a:cs typeface="Calibri"/>
                  </a:rPr>
                  <a:t> </a:t>
                </a:r>
                <a:r>
                  <a:rPr lang="en-US" err="1">
                    <a:cs typeface="Calibri"/>
                  </a:rPr>
                  <a:t>báo</a:t>
                </a:r>
                <a:r>
                  <a:rPr lang="en-US">
                    <a:cs typeface="Calibri"/>
                  </a:rPr>
                  <a:t> </a:t>
                </a:r>
                <a:r>
                  <a:rPr lang="en-US" err="1">
                    <a:cs typeface="Calibri"/>
                  </a:rPr>
                  <a:t>cáo</a:t>
                </a:r>
                <a:r>
                  <a:rPr lang="en-US">
                    <a:cs typeface="Calibri"/>
                  </a:rPr>
                  <a:t> </a:t>
                </a:r>
                <a:r>
                  <a:rPr lang="en-US" err="1">
                    <a:cs typeface="Calibri"/>
                  </a:rPr>
                  <a:t>cho</a:t>
                </a:r>
                <a:r>
                  <a:rPr lang="en-US">
                    <a:cs typeface="Calibri"/>
                  </a:rPr>
                  <a:t> </a:t>
                </a:r>
                <a:r>
                  <a:rPr lang="en-US" err="1">
                    <a:cs typeface="Calibri"/>
                  </a:rPr>
                  <a:t>tất</a:t>
                </a:r>
                <a:r>
                  <a:rPr lang="en-US">
                    <a:cs typeface="Calibri"/>
                  </a:rPr>
                  <a:t> </a:t>
                </a:r>
                <a:r>
                  <a:rPr lang="en-US" err="1">
                    <a:cs typeface="Calibri"/>
                  </a:rPr>
                  <a:t>cả</a:t>
                </a:r>
                <a:r>
                  <a:rPr lang="en-US">
                    <a:cs typeface="Calibri"/>
                  </a:rPr>
                  <a:t> </a:t>
                </a:r>
                <a:r>
                  <a:rPr lang="en-US" err="1">
                    <a:cs typeface="Calibri"/>
                  </a:rPr>
                  <a:t>các</a:t>
                </a:r>
                <a:r>
                  <a:rPr lang="en-US">
                    <a:cs typeface="Calibri"/>
                  </a:rPr>
                  <a:t> </a:t>
                </a:r>
                <a:r>
                  <a:rPr lang="en-US" err="1">
                    <a:cs typeface="Calibri"/>
                  </a:rPr>
                  <a:t>bằng</a:t>
                </a:r>
                <a:r>
                  <a:rPr lang="en-US">
                    <a:cs typeface="Calibri"/>
                  </a:rPr>
                  <a:t> </a:t>
                </a:r>
                <a:r>
                  <a:rPr lang="en-US" err="1">
                    <a:cs typeface="Calibri"/>
                  </a:rPr>
                  <a:t>chứng</a:t>
                </a:r>
                <a:r>
                  <a:rPr lang="en-US">
                    <a:cs typeface="Calibri"/>
                  </a:rPr>
                  <a:t> </a:t>
                </a:r>
                <a:r>
                  <a:rPr lang="en-US" err="1">
                    <a:cs typeface="Calibri"/>
                  </a:rPr>
                  <a:t>được</a:t>
                </a:r>
                <a:r>
                  <a:rPr lang="en-US">
                    <a:cs typeface="Calibri"/>
                  </a:rPr>
                  <a:t> </a:t>
                </a:r>
                <a:r>
                  <a:rPr lang="en-US" err="1">
                    <a:cs typeface="Calibri"/>
                  </a:rPr>
                  <a:t>khôi</a:t>
                </a:r>
                <a:r>
                  <a:rPr lang="en-US">
                    <a:cs typeface="Calibri"/>
                  </a:rPr>
                  <a:t> </a:t>
                </a:r>
                <a:r>
                  <a:rPr lang="en-US" err="1">
                    <a:cs typeface="Calibri"/>
                  </a:rPr>
                  <a:t>phục</a:t>
                </a:r>
                <a:r>
                  <a:rPr lang="en-US">
                    <a:cs typeface="Calibri"/>
                  </a:rPr>
                  <a:t> (</a:t>
                </a:r>
                <a:r>
                  <a:rPr lang="en-US" err="1">
                    <a:cs typeface="Calibri"/>
                  </a:rPr>
                  <a:t>trong</a:t>
                </a:r>
                <a:r>
                  <a:rPr lang="en-US">
                    <a:cs typeface="Calibri"/>
                  </a:rPr>
                  <a:t> </a:t>
                </a:r>
                <a:r>
                  <a:rPr lang="en-US" err="1">
                    <a:cs typeface="Calibri"/>
                  </a:rPr>
                  <a:t>đĩa</a:t>
                </a:r>
                <a:r>
                  <a:rPr lang="en-US">
                    <a:cs typeface="Calibri"/>
                  </a:rPr>
                  <a:t> </a:t>
                </a:r>
                <a:r>
                  <a:rPr lang="en-US" err="1">
                    <a:cs typeface="Calibri"/>
                  </a:rPr>
                  <a:t>cứng</a:t>
                </a:r>
                <a:r>
                  <a:rPr lang="en-US">
                    <a:cs typeface="Calibri"/>
                  </a:rPr>
                  <a:t>, USB,...) </a:t>
                </a:r>
                <a:r>
                  <a:rPr lang="en-US" err="1">
                    <a:cs typeface="Calibri"/>
                  </a:rPr>
                  <a:t>trong</a:t>
                </a:r>
                <a:r>
                  <a:rPr lang="en-US">
                    <a:cs typeface="Calibri"/>
                  </a:rPr>
                  <a:t> </a:t>
                </a:r>
                <a:r>
                  <a:rPr lang="en-US" err="1">
                    <a:cs typeface="Calibri"/>
                  </a:rPr>
                  <a:t>quá</a:t>
                </a:r>
                <a:r>
                  <a:rPr lang="en-US">
                    <a:cs typeface="Calibri"/>
                  </a:rPr>
                  <a:t> </a:t>
                </a:r>
                <a:r>
                  <a:rPr lang="en-US" err="1">
                    <a:cs typeface="Calibri"/>
                  </a:rPr>
                  <a:t>trình</a:t>
                </a:r>
                <a:r>
                  <a:rPr lang="en-US">
                    <a:cs typeface="Calibri"/>
                  </a:rPr>
                  <a:t> </a:t>
                </a:r>
                <a:r>
                  <a:rPr lang="en-US" err="1">
                    <a:cs typeface="Calibri"/>
                  </a:rPr>
                  <a:t>thu</a:t>
                </a:r>
                <a:r>
                  <a:rPr lang="en-US">
                    <a:cs typeface="Calibri"/>
                  </a:rPr>
                  <a:t> </a:t>
                </a:r>
                <a:r>
                  <a:rPr lang="en-US" err="1">
                    <a:cs typeface="Calibri"/>
                  </a:rPr>
                  <a:t>thập</a:t>
                </a:r>
                <a:r>
                  <a:rPr lang="en-US">
                    <a:cs typeface="Calibri"/>
                  </a:rPr>
                  <a:t> </a:t>
                </a:r>
                <a:r>
                  <a:rPr lang="en-US" err="1">
                    <a:cs typeface="Calibri"/>
                  </a:rPr>
                  <a:t>và</a:t>
                </a:r>
                <a:r>
                  <a:rPr lang="en-US">
                    <a:cs typeface="Calibri"/>
                  </a:rPr>
                  <a:t> </a:t>
                </a:r>
                <a:r>
                  <a:rPr lang="en-US" err="1">
                    <a:cs typeface="Calibri"/>
                  </a:rPr>
                  <a:t>xác</a:t>
                </a:r>
                <a:r>
                  <a:rPr lang="en-US">
                    <a:cs typeface="Calibri"/>
                  </a:rPr>
                  <a:t> </a:t>
                </a:r>
                <a:r>
                  <a:rPr lang="en-US" err="1">
                    <a:cs typeface="Calibri"/>
                  </a:rPr>
                  <a:t>minh</a:t>
                </a:r>
                <a:r>
                  <a:rPr lang="en-US">
                    <a:cs typeface="Calibri"/>
                  </a:rPr>
                  <a:t> </a:t>
                </a:r>
                <a:r>
                  <a:rPr lang="en-US" err="1">
                    <a:cs typeface="Calibri"/>
                  </a:rPr>
                  <a:t>hình</a:t>
                </a:r>
                <a:r>
                  <a:rPr lang="en-US">
                    <a:cs typeface="Calibri"/>
                  </a:rPr>
                  <a:t> </a:t>
                </a:r>
                <a:r>
                  <a:rPr lang="en-US" err="1">
                    <a:cs typeface="Calibri"/>
                  </a:rPr>
                  <a:t>ảnh</a:t>
                </a:r>
                <a:r>
                  <a:rPr lang="en-US">
                    <a:cs typeface="Calibri"/>
                  </a:rPr>
                  <a:t>. </a:t>
                </a:r>
                <a:r>
                  <a:rPr lang="en-US" err="1">
                    <a:cs typeface="Calibri"/>
                  </a:rPr>
                  <a:t>Điều</a:t>
                </a:r>
                <a:r>
                  <a:rPr lang="en-US">
                    <a:cs typeface="Calibri"/>
                  </a:rPr>
                  <a:t> </a:t>
                </a:r>
                <a:r>
                  <a:rPr lang="en-US" err="1">
                    <a:cs typeface="Calibri"/>
                  </a:rPr>
                  <a:t>này</a:t>
                </a:r>
                <a:r>
                  <a:rPr lang="en-US">
                    <a:cs typeface="Calibri"/>
                  </a:rPr>
                  <a:t> </a:t>
                </a:r>
                <a:r>
                  <a:rPr lang="en-US" err="1">
                    <a:cs typeface="Calibri"/>
                  </a:rPr>
                  <a:t>cho</a:t>
                </a:r>
                <a:r>
                  <a:rPr lang="en-US">
                    <a:cs typeface="Calibri"/>
                  </a:rPr>
                  <a:t> </a:t>
                </a:r>
                <a:r>
                  <a:rPr lang="en-US" err="1">
                    <a:cs typeface="Calibri"/>
                  </a:rPr>
                  <a:t>thấy</a:t>
                </a:r>
                <a:r>
                  <a:rPr lang="en-US">
                    <a:cs typeface="Calibri"/>
                  </a:rPr>
                  <a:t> </a:t>
                </a:r>
                <a:r>
                  <a:rPr lang="en-US" err="1">
                    <a:cs typeface="Calibri"/>
                  </a:rPr>
                  <a:t>bạn</a:t>
                </a:r>
                <a:r>
                  <a:rPr lang="en-US">
                    <a:cs typeface="Calibri"/>
                  </a:rPr>
                  <a:t> </a:t>
                </a:r>
                <a:r>
                  <a:rPr lang="en-US" err="1">
                    <a:cs typeface="Calibri"/>
                  </a:rPr>
                  <a:t>đang</a:t>
                </a:r>
                <a:r>
                  <a:rPr lang="en-US">
                    <a:cs typeface="Calibri"/>
                  </a:rPr>
                  <a:t> </a:t>
                </a:r>
                <a:r>
                  <a:rPr lang="en-US" err="1">
                    <a:cs typeface="Calibri"/>
                  </a:rPr>
                  <a:t>xử</a:t>
                </a:r>
                <a:r>
                  <a:rPr lang="en-US">
                    <a:cs typeface="Calibri"/>
                  </a:rPr>
                  <a:t> </a:t>
                </a:r>
                <a:r>
                  <a:rPr lang="en-US" err="1">
                    <a:cs typeface="Calibri"/>
                  </a:rPr>
                  <a:t>lý</a:t>
                </a:r>
                <a:r>
                  <a:rPr lang="en-US">
                    <a:cs typeface="Calibri"/>
                  </a:rPr>
                  <a:t> </a:t>
                </a:r>
                <a:r>
                  <a:rPr lang="en-US" err="1">
                    <a:cs typeface="Calibri"/>
                  </a:rPr>
                  <a:t>dữ</a:t>
                </a:r>
                <a:r>
                  <a:rPr lang="en-US">
                    <a:cs typeface="Calibri"/>
                  </a:rPr>
                  <a:t> </a:t>
                </a:r>
                <a:r>
                  <a:rPr lang="en-US" err="1">
                    <a:cs typeface="Calibri"/>
                  </a:rPr>
                  <a:t>liệu</a:t>
                </a:r>
                <a:r>
                  <a:rPr lang="en-US">
                    <a:cs typeface="Calibri"/>
                  </a:rPr>
                  <a:t> </a:t>
                </a:r>
                <a:r>
                  <a:rPr lang="en-US" err="1">
                    <a:cs typeface="Calibri"/>
                  </a:rPr>
                  <a:t>theo</a:t>
                </a:r>
                <a:r>
                  <a:rPr lang="en-US">
                    <a:cs typeface="Calibri"/>
                  </a:rPr>
                  <a:t> </a:t>
                </a:r>
                <a:r>
                  <a:rPr lang="en-US" err="1">
                    <a:cs typeface="Calibri"/>
                  </a:rPr>
                  <a:t>một</a:t>
                </a:r>
                <a:r>
                  <a:rPr lang="en-US">
                    <a:cs typeface="Calibri"/>
                  </a:rPr>
                  <a:t> </a:t>
                </a:r>
                <a:r>
                  <a:rPr lang="en-US" err="1">
                    <a:cs typeface="Calibri"/>
                  </a:rPr>
                  <a:t>cách</a:t>
                </a:r>
                <a:r>
                  <a:rPr lang="en-US">
                    <a:cs typeface="Calibri"/>
                  </a:rPr>
                  <a:t> </a:t>
                </a:r>
                <a:r>
                  <a:rPr lang="en-US" err="1">
                    <a:cs typeface="Calibri"/>
                  </a:rPr>
                  <a:t>thích</a:t>
                </a:r>
                <a:r>
                  <a:rPr lang="en-US">
                    <a:cs typeface="Calibri"/>
                  </a:rPr>
                  <a:t> </a:t>
                </a:r>
                <a:r>
                  <a:rPr lang="en-US" err="1">
                    <a:cs typeface="Calibri"/>
                  </a:rPr>
                  <a:t>hợp</a:t>
                </a:r>
                <a:r>
                  <a:rPr lang="en-US">
                    <a:cs typeface="Calibri"/>
                  </a:rPr>
                  <a:t> </a:t>
                </a:r>
                <a:r>
                  <a:rPr lang="en-US" err="1">
                    <a:cs typeface="Calibri"/>
                  </a:rPr>
                  <a:t>và</a:t>
                </a:r>
                <a:r>
                  <a:rPr lang="en-US">
                    <a:cs typeface="Calibri"/>
                  </a:rPr>
                  <a:t> </a:t>
                </a:r>
                <a:r>
                  <a:rPr lang="en-US" err="1">
                    <a:cs typeface="Calibri"/>
                  </a:rPr>
                  <a:t>nó</a:t>
                </a:r>
                <a:r>
                  <a:rPr lang="en-US">
                    <a:cs typeface="Calibri"/>
                  </a:rPr>
                  <a:t> </a:t>
                </a:r>
                <a:r>
                  <a:rPr lang="en-US" err="1">
                    <a:cs typeface="Calibri"/>
                  </a:rPr>
                  <a:t>có</a:t>
                </a:r>
                <a:r>
                  <a:rPr lang="en-US">
                    <a:cs typeface="Calibri"/>
                  </a:rPr>
                  <a:t> </a:t>
                </a:r>
                <a:r>
                  <a:rPr lang="en-US" err="1">
                    <a:cs typeface="Calibri"/>
                  </a:rPr>
                  <a:t>thể</a:t>
                </a:r>
                <a:r>
                  <a:rPr lang="en-US">
                    <a:cs typeface="Calibri"/>
                  </a:rPr>
                  <a:t> </a:t>
                </a:r>
                <a:r>
                  <a:rPr lang="en-US" err="1">
                    <a:cs typeface="Calibri"/>
                  </a:rPr>
                  <a:t>được</a:t>
                </a:r>
                <a:r>
                  <a:rPr lang="en-US">
                    <a:cs typeface="Calibri"/>
                  </a:rPr>
                  <a:t> </a:t>
                </a:r>
                <a:r>
                  <a:rPr lang="en-US" err="1">
                    <a:cs typeface="Calibri"/>
                  </a:rPr>
                  <a:t>chấp</a:t>
                </a:r>
                <a:r>
                  <a:rPr lang="en-US">
                    <a:cs typeface="Calibri"/>
                  </a:rPr>
                  <a:t> </a:t>
                </a:r>
                <a:r>
                  <a:rPr lang="en-US" err="1">
                    <a:cs typeface="Calibri"/>
                  </a:rPr>
                  <a:t>nhận</a:t>
                </a:r>
                <a:r>
                  <a:rPr lang="en-US">
                    <a:cs typeface="Calibri"/>
                  </a:rPr>
                  <a:t> </a:t>
                </a:r>
                <a:r>
                  <a:rPr lang="en-US" err="1">
                    <a:cs typeface="Calibri"/>
                  </a:rPr>
                  <a:t>trước</a:t>
                </a:r>
                <a:r>
                  <a:rPr lang="en-US">
                    <a:cs typeface="Calibri"/>
                  </a:rPr>
                  <a:t> </a:t>
                </a:r>
                <a:r>
                  <a:rPr lang="en-US" err="1">
                    <a:cs typeface="Calibri"/>
                  </a:rPr>
                  <a:t>tòa</a:t>
                </a:r>
                <a:endParaRPr lang="en-US">
                  <a:cs typeface="Calibri"/>
                </a:endParaRPr>
              </a:p>
            </p:txBody>
          </p:sp>
          <p:sp>
            <p:nvSpPr>
              <p:cNvPr id="26" name="Oval 25"/>
              <p:cNvSpPr/>
              <p:nvPr/>
            </p:nvSpPr>
            <p:spPr>
              <a:xfrm>
                <a:off x="441891" y="2879988"/>
                <a:ext cx="423800" cy="547527"/>
              </a:xfrm>
              <a:prstGeom prst="ellipse">
                <a:avLst/>
              </a:prstGeom>
            </p:spPr>
            <p:style>
              <a:lnRef idx="1">
                <a:schemeClr val="accent2"/>
              </a:lnRef>
              <a:fillRef idx="3">
                <a:schemeClr val="accent2"/>
              </a:fillRef>
              <a:effectRef idx="2">
                <a:schemeClr val="accent2"/>
              </a:effectRef>
              <a:fontRef idx="minor">
                <a:schemeClr val="lt1"/>
              </a:fontRef>
            </p:style>
            <p:txBody>
              <a:bodyPr lIns="91440" tIns="45720" rIns="91440" bIns="45720" rtlCol="0" anchor="ctr"/>
              <a:lstStyle/>
              <a:p>
                <a:pPr algn="ctr"/>
                <a:r>
                  <a:rPr lang="en-US" sz="2000" b="1"/>
                  <a:t>8</a:t>
                </a:r>
                <a:endParaRPr lang="en-US" sz="2000" b="1">
                  <a:cs typeface="Calibri"/>
                </a:endParaRPr>
              </a:p>
            </p:txBody>
          </p:sp>
        </p:grpSp>
      </p:grpSp>
    </p:spTree>
    <p:extLst>
      <p:ext uri="{BB962C8B-B14F-4D97-AF65-F5344CB8AC3E}">
        <p14:creationId xmlns:p14="http://schemas.microsoft.com/office/powerpoint/2010/main" val="36342817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lide bài giảng" id="{CA8A28A6-8FB3-44A6-B9A4-D27149A7E202}" vid="{71422FEC-D43D-4AA0-8EBD-9C6BC72AB2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Slide bài giảng</Template>
  <TotalTime>1982</TotalTime>
  <Words>7534</Words>
  <Application>Microsoft Office PowerPoint</Application>
  <PresentationFormat>Widescreen</PresentationFormat>
  <Paragraphs>788</Paragraphs>
  <Slides>72</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72</vt:i4>
      </vt:variant>
    </vt:vector>
  </HeadingPairs>
  <TitlesOfParts>
    <vt:vector size="80" baseType="lpstr">
      <vt:lpstr>Arial</vt:lpstr>
      <vt:lpstr>Arial Narrow</vt:lpstr>
      <vt:lpstr>Calibri</vt:lpstr>
      <vt:lpstr>Roboto</vt:lpstr>
      <vt:lpstr>Segoe UI Historic</vt:lpstr>
      <vt:lpstr>Tahoma</vt:lpstr>
      <vt:lpstr>Wingdings</vt:lpstr>
      <vt:lpstr>Slide bài giảng</vt:lpstr>
      <vt:lpstr>Chương 9 KỸ THUẬT VIẾT BÁO CÁO VÀ MỘT SỐ DẠNG ĐIỀU TRA KHÁC</vt:lpstr>
      <vt:lpstr>Nội dung chính</vt:lpstr>
      <vt:lpstr>I. Báo cáo điều tra</vt:lpstr>
      <vt:lpstr>Báo cáo điều tra</vt:lpstr>
      <vt:lpstr>Các khía cạnh quan trọng của một báo cáo điều tra tốt</vt:lpstr>
      <vt:lpstr>Mẫu báo cáo điều tra</vt:lpstr>
      <vt:lpstr>Phân loại báo cáo</vt:lpstr>
      <vt:lpstr>Hướng dẫn viết báo cáo </vt:lpstr>
      <vt:lpstr>Hướng dẫn viết báo cáo (tiếp) </vt:lpstr>
      <vt:lpstr>Hướng dẫn viết báo cáo (tiếp) </vt:lpstr>
      <vt:lpstr>II. Điều tra thư điện tử</vt:lpstr>
      <vt:lpstr>Cơ chế hoạt động của hệ thống thư điện tử</vt:lpstr>
      <vt:lpstr>Tội phạm thư điện tử</vt:lpstr>
      <vt:lpstr>Các bước điều tra trên thư điện tử</vt:lpstr>
      <vt:lpstr>Lệnh khám xét và tịch thu bằng chứng</vt:lpstr>
      <vt:lpstr>Copy và Print thư điện tử</vt:lpstr>
      <vt:lpstr>Xem phần header của thư</vt:lpstr>
      <vt:lpstr>Xem phần header của thư</vt:lpstr>
      <vt:lpstr>Xem phần header của thư</vt:lpstr>
      <vt:lpstr>Received Headers</vt:lpstr>
      <vt:lpstr>Phân tích header của thư</vt:lpstr>
      <vt:lpstr>Phân tích header của thư</vt:lpstr>
      <vt:lpstr>Kiểm tra tệp tin đính kèm</vt:lpstr>
      <vt:lpstr>Kiểm tra tính hợp lệ của thư</vt:lpstr>
      <vt:lpstr>Kiểm tra nguồn gốc địa chỉ IP của thư</vt:lpstr>
      <vt:lpstr>Điều tra thư trên ứng dụng web</vt:lpstr>
      <vt:lpstr>Xác định nơi lưu trữ thư</vt:lpstr>
      <vt:lpstr>Điều tra nhật ký thư</vt:lpstr>
      <vt:lpstr>Công cụ sử dụng trong điều tra</vt:lpstr>
      <vt:lpstr>Công cụ sử dụng trong điều tra</vt:lpstr>
      <vt:lpstr>III. Điều tra tấn công web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Kiến trúc máy chủ web Apache</vt:lpstr>
      <vt:lpstr>Nhật ký máy chủ web Apache</vt:lpstr>
      <vt:lpstr>Điều tra nhật ký Apache</vt:lpstr>
      <vt:lpstr>Điều tra nhật ký Apache (Tiếp)</vt:lpstr>
      <vt:lpstr>Điều tra nhật ký Apache (Tiếp)</vt:lpstr>
      <vt:lpstr>PowerPoint Presentation</vt:lpstr>
      <vt:lpstr>PowerPoint Presentation</vt:lpstr>
      <vt:lpstr>Điều tra tấn công SQL Injection</vt:lpstr>
      <vt:lpstr>Điều tra tấn công SQL injection(Tiếp)</vt:lpstr>
      <vt:lpstr>PowerPoint Presentation</vt:lpstr>
      <vt:lpstr>PowerPoint Presentation</vt:lpstr>
      <vt:lpstr>PowerPoint Presentation</vt:lpstr>
      <vt:lpstr>Web Log Viewer</vt:lpstr>
      <vt:lpstr>Web log viewers (Tiếp)</vt:lpstr>
      <vt:lpstr>Công cụ xác định  địa chỉ IP</vt:lpstr>
      <vt:lpstr>Các công cụ Whois Lookup </vt:lpstr>
      <vt:lpstr>IV. Điều tra tấn công mạng không dây</vt:lpstr>
      <vt:lpstr>Nhu cầu điều tra số với mạng không dây</vt:lpstr>
      <vt:lpstr>Lý do điều tra mạng không dây</vt:lpstr>
      <vt:lpstr>Các thiết bị không dây thông dụng </vt:lpstr>
      <vt:lpstr>Tấn công mạng không dây</vt:lpstr>
      <vt:lpstr>Tấn công mạng không dây</vt:lpstr>
      <vt:lpstr>Tấn công mạng không dây</vt:lpstr>
      <vt:lpstr>Ăn cắp thông tin trên mạng không dây</vt:lpstr>
      <vt:lpstr>Điều tra tấn công mạng không dây</vt:lpstr>
      <vt:lpstr>Điều tra mạng không dây của doanh nghiệp</vt:lpstr>
      <vt:lpstr>PowerPoint Presentation</vt:lpstr>
    </vt:vector>
  </TitlesOfParts>
  <Company>KMA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TOÀN MẠNG MÁY TÍNH VÀ DỊCH VỤ INTERNET</dc:title>
  <dc:creator>Nguyen Tuan Anh</dc:creator>
  <cp:lastModifiedBy>tuancm</cp:lastModifiedBy>
  <cp:revision>1099</cp:revision>
  <dcterms:created xsi:type="dcterms:W3CDTF">2017-10-04T17:16:15Z</dcterms:created>
  <dcterms:modified xsi:type="dcterms:W3CDTF">2022-12-27T03:50:26Z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2022-09-12T15:54:54Z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d3cf0f7d-7ded-4ff6-8b0c-66d2627d1519</vt:lpwstr>
  </property>
  <property fmtid="{D5CDD505-2E9C-101B-9397-08002B2CF9AE}" pid="7" name="MSIP_Label_defa4170-0d19-0005-0004-bc88714345d2_ActionId">
    <vt:lpwstr>51c1877d-5859-4c91-8cdc-b98b55c60438</vt:lpwstr>
  </property>
  <property fmtid="{D5CDD505-2E9C-101B-9397-08002B2CF9AE}" pid="8" name="MSIP_Label_defa4170-0d19-0005-0004-bc88714345d2_ContentBits">
    <vt:lpwstr>0</vt:lpwstr>
  </property>
</Properties>
</file>

<file path=docProps/thumbnail.jpeg>
</file>